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notesSlides/notesSlide6.xml" ContentType="application/vnd.openxmlformats-officedocument.presentationml.notesSlide+xml"/>
  <Override PartName="/ppt/theme/themeOverride9.xml" ContentType="application/vnd.openxmlformats-officedocument.themeOverride+xml"/>
  <Override PartName="/ppt/notesSlides/notesSlide7.xml" ContentType="application/vnd.openxmlformats-officedocument.presentationml.notesSlide+xml"/>
  <Override PartName="/ppt/theme/themeOverride10.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1.xml" ContentType="application/vnd.openxmlformats-officedocument.themeOverride+xml"/>
  <Override PartName="/ppt/notesSlides/notesSlide10.xml" ContentType="application/vnd.openxmlformats-officedocument.presentationml.notesSlide+xml"/>
  <Override PartName="/ppt/theme/themeOverride12.xml" ContentType="application/vnd.openxmlformats-officedocument.themeOverr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ppt/theme/themeOverride14.xml" ContentType="application/vnd.openxmlformats-officedocument.themeOverride+xml"/>
  <Override PartName="/ppt/notesSlides/notesSlide13.xml" ContentType="application/vnd.openxmlformats-officedocument.presentationml.notesSlide+xml"/>
  <Override PartName="/ppt/theme/themeOverride15.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theme/themeOverride22.xml" ContentType="application/vnd.openxmlformats-officedocument.themeOverride+xml"/>
  <Override PartName="/ppt/notesSlides/notesSlide23.xml" ContentType="application/vnd.openxmlformats-officedocument.presentationml.notesSlide+xml"/>
  <Override PartName="/ppt/theme/themeOverride23.xml" ContentType="application/vnd.openxmlformats-officedocument.themeOverride+xml"/>
  <Override PartName="/ppt/notesSlides/notesSlide24.xml" ContentType="application/vnd.openxmlformats-officedocument.presentationml.notesSlide+xml"/>
  <Override PartName="/ppt/theme/themeOverride24.xml" ContentType="application/vnd.openxmlformats-officedocument.themeOverr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4"/>
    <p:sldMasterId id="2147483671" r:id="rId5"/>
    <p:sldMasterId id="2147483648" r:id="rId6"/>
    <p:sldMasterId id="2147483685" r:id="rId7"/>
    <p:sldMasterId id="2147483701" r:id="rId8"/>
  </p:sldMasterIdLst>
  <p:notesMasterIdLst>
    <p:notesMasterId r:id="rId71"/>
  </p:notesMasterIdLst>
  <p:sldIdLst>
    <p:sldId id="327" r:id="rId9"/>
    <p:sldId id="348" r:id="rId10"/>
    <p:sldId id="257" r:id="rId11"/>
    <p:sldId id="332" r:id="rId12"/>
    <p:sldId id="259" r:id="rId13"/>
    <p:sldId id="323" r:id="rId14"/>
    <p:sldId id="260" r:id="rId15"/>
    <p:sldId id="324" r:id="rId16"/>
    <p:sldId id="325" r:id="rId17"/>
    <p:sldId id="261" r:id="rId18"/>
    <p:sldId id="329" r:id="rId19"/>
    <p:sldId id="262" r:id="rId20"/>
    <p:sldId id="264" r:id="rId21"/>
    <p:sldId id="265" r:id="rId22"/>
    <p:sldId id="266" r:id="rId23"/>
    <p:sldId id="267" r:id="rId24"/>
    <p:sldId id="268" r:id="rId25"/>
    <p:sldId id="269" r:id="rId26"/>
    <p:sldId id="271" r:id="rId27"/>
    <p:sldId id="272" r:id="rId28"/>
    <p:sldId id="273" r:id="rId29"/>
    <p:sldId id="274" r:id="rId30"/>
    <p:sldId id="275" r:id="rId31"/>
    <p:sldId id="277" r:id="rId32"/>
    <p:sldId id="279" r:id="rId33"/>
    <p:sldId id="280" r:id="rId34"/>
    <p:sldId id="326" r:id="rId35"/>
    <p:sldId id="281" r:id="rId36"/>
    <p:sldId id="333" r:id="rId37"/>
    <p:sldId id="334" r:id="rId38"/>
    <p:sldId id="282" r:id="rId39"/>
    <p:sldId id="283" r:id="rId40"/>
    <p:sldId id="284" r:id="rId41"/>
    <p:sldId id="285" r:id="rId42"/>
    <p:sldId id="286" r:id="rId43"/>
    <p:sldId id="288" r:id="rId44"/>
    <p:sldId id="289" r:id="rId45"/>
    <p:sldId id="290" r:id="rId46"/>
    <p:sldId id="344" r:id="rId47"/>
    <p:sldId id="347" r:id="rId48"/>
    <p:sldId id="320" r:id="rId49"/>
    <p:sldId id="319" r:id="rId50"/>
    <p:sldId id="318" r:id="rId51"/>
    <p:sldId id="317" r:id="rId52"/>
    <p:sldId id="316" r:id="rId53"/>
    <p:sldId id="315" r:id="rId54"/>
    <p:sldId id="314" r:id="rId55"/>
    <p:sldId id="313" r:id="rId56"/>
    <p:sldId id="312" r:id="rId57"/>
    <p:sldId id="309" r:id="rId58"/>
    <p:sldId id="345" r:id="rId59"/>
    <p:sldId id="287" r:id="rId60"/>
    <p:sldId id="307" r:id="rId61"/>
    <p:sldId id="338" r:id="rId62"/>
    <p:sldId id="305" r:id="rId63"/>
    <p:sldId id="346" r:id="rId64"/>
    <p:sldId id="299" r:id="rId65"/>
    <p:sldId id="298" r:id="rId66"/>
    <p:sldId id="297" r:id="rId67"/>
    <p:sldId id="349" r:id="rId68"/>
    <p:sldId id="350" r:id="rId69"/>
    <p:sldId id="351" r:id="rId70"/>
  </p:sldIdLst>
  <p:sldSz cx="12192000" cy="6858000"/>
  <p:notesSz cx="6950075" cy="92360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034433-348B-00FF-2C5D-04055A26855B}" name="Tobin Magle" initials="TM" userId="S::ctm6768@ads.northwestern.edu::42da060b-ddc7-42dc-a7e8-253cdb78acd4" providerId="AD"/>
  <p188:author id="{DD828CBF-4AF5-C5DB-5AC5-6D02570FD590}" name="John Lee" initials="JL" userId="S::xtc3853@ads.northwestern.edu::983a6f42-7a1b-4206-85ef-f322ba13791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E2A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110EFD-8EA0-447F-844C-4B1AB5272DF1}" v="253" dt="2024-04-01T19:55:06.4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viewProps" Target="view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n Magle" userId="S::ctm6768@ads.northwestern.edu::42da060b-ddc7-42dc-a7e8-253cdb78acd4" providerId="AD" clId="Web-{B37B08A3-219F-A178-D693-5BC5DF7DD6EC}"/>
    <pc:docChg chg="modSld">
      <pc:chgData name="Tobin Magle" userId="S::ctm6768@ads.northwestern.edu::42da060b-ddc7-42dc-a7e8-253cdb78acd4" providerId="AD" clId="Web-{B37B08A3-219F-A178-D693-5BC5DF7DD6EC}" dt="2024-01-29T16:28:45.753" v="36" actId="20577"/>
      <pc:docMkLst>
        <pc:docMk/>
      </pc:docMkLst>
      <pc:sldChg chg="modSp">
        <pc:chgData name="Tobin Magle" userId="S::ctm6768@ads.northwestern.edu::42da060b-ddc7-42dc-a7e8-253cdb78acd4" providerId="AD" clId="Web-{B37B08A3-219F-A178-D693-5BC5DF7DD6EC}" dt="2024-01-29T16:28:45.753" v="36" actId="20577"/>
        <pc:sldMkLst>
          <pc:docMk/>
          <pc:sldMk cId="1875433914" sldId="329"/>
        </pc:sldMkLst>
        <pc:spChg chg="mod">
          <ac:chgData name="Tobin Magle" userId="S::ctm6768@ads.northwestern.edu::42da060b-ddc7-42dc-a7e8-253cdb78acd4" providerId="AD" clId="Web-{B37B08A3-219F-A178-D693-5BC5DF7DD6EC}" dt="2024-01-29T16:28:45.753" v="36" actId="20577"/>
          <ac:spMkLst>
            <pc:docMk/>
            <pc:sldMk cId="1875433914" sldId="329"/>
            <ac:spMk id="203" creationId="{00000000-0000-0000-0000-000000000000}"/>
          </ac:spMkLst>
        </pc:spChg>
      </pc:sldChg>
      <pc:sldChg chg="modSp">
        <pc:chgData name="Tobin Magle" userId="S::ctm6768@ads.northwestern.edu::42da060b-ddc7-42dc-a7e8-253cdb78acd4" providerId="AD" clId="Web-{B37B08A3-219F-A178-D693-5BC5DF7DD6EC}" dt="2024-01-29T16:26:26.733" v="6" actId="20577"/>
        <pc:sldMkLst>
          <pc:docMk/>
          <pc:sldMk cId="3951843227" sldId="332"/>
        </pc:sldMkLst>
        <pc:spChg chg="mod">
          <ac:chgData name="Tobin Magle" userId="S::ctm6768@ads.northwestern.edu::42da060b-ddc7-42dc-a7e8-253cdb78acd4" providerId="AD" clId="Web-{B37B08A3-219F-A178-D693-5BC5DF7DD6EC}" dt="2024-01-29T16:26:26.733" v="6" actId="20577"/>
          <ac:spMkLst>
            <pc:docMk/>
            <pc:sldMk cId="3951843227" sldId="332"/>
            <ac:spMk id="3" creationId="{476425DD-DEA7-E834-93FB-7308FEA61DF8}"/>
          </ac:spMkLst>
        </pc:spChg>
      </pc:sldChg>
    </pc:docChg>
  </pc:docChgLst>
  <pc:docChgLst>
    <pc:chgData name="Tobin Magle" userId="S::ctm6768@ads.northwestern.edu::42da060b-ddc7-42dc-a7e8-253cdb78acd4" providerId="AD" clId="Web-{BFBC6DEA-4E7B-578D-F2BD-2177BC25A01F}"/>
    <pc:docChg chg="addSld modSld">
      <pc:chgData name="Tobin Magle" userId="S::ctm6768@ads.northwestern.edu::42da060b-ddc7-42dc-a7e8-253cdb78acd4" providerId="AD" clId="Web-{BFBC6DEA-4E7B-578D-F2BD-2177BC25A01F}" dt="2023-05-08T18:27:18.543" v="22"/>
      <pc:docMkLst>
        <pc:docMk/>
      </pc:docMkLst>
      <pc:sldChg chg="addSp delSp modSp">
        <pc:chgData name="Tobin Magle" userId="S::ctm6768@ads.northwestern.edu::42da060b-ddc7-42dc-a7e8-253cdb78acd4" providerId="AD" clId="Web-{BFBC6DEA-4E7B-578D-F2BD-2177BC25A01F}" dt="2023-05-08T18:27:18.543" v="22"/>
        <pc:sldMkLst>
          <pc:docMk/>
          <pc:sldMk cId="0" sldId="259"/>
        </pc:sldMkLst>
        <pc:spChg chg="add mod">
          <ac:chgData name="Tobin Magle" userId="S::ctm6768@ads.northwestern.edu::42da060b-ddc7-42dc-a7e8-253cdb78acd4" providerId="AD" clId="Web-{BFBC6DEA-4E7B-578D-F2BD-2177BC25A01F}" dt="2023-05-08T18:27:18.543" v="22"/>
          <ac:spMkLst>
            <pc:docMk/>
            <pc:sldMk cId="0" sldId="259"/>
            <ac:spMk id="3" creationId="{C753B6A9-6C1F-AD95-87A7-C0B491F5926C}"/>
          </ac:spMkLst>
        </pc:spChg>
        <pc:picChg chg="del">
          <ac:chgData name="Tobin Magle" userId="S::ctm6768@ads.northwestern.edu::42da060b-ddc7-42dc-a7e8-253cdb78acd4" providerId="AD" clId="Web-{BFBC6DEA-4E7B-578D-F2BD-2177BC25A01F}" dt="2023-05-08T18:27:18.543" v="22"/>
          <ac:picMkLst>
            <pc:docMk/>
            <pc:sldMk cId="0" sldId="259"/>
            <ac:picMk id="188" creationId="{00000000-0000-0000-0000-000000000000}"/>
          </ac:picMkLst>
        </pc:picChg>
      </pc:sldChg>
      <pc:sldChg chg="modSp new">
        <pc:chgData name="Tobin Magle" userId="S::ctm6768@ads.northwestern.edu::42da060b-ddc7-42dc-a7e8-253cdb78acd4" providerId="AD" clId="Web-{BFBC6DEA-4E7B-578D-F2BD-2177BC25A01F}" dt="2023-05-08T18:21:13.749" v="21" actId="20577"/>
        <pc:sldMkLst>
          <pc:docMk/>
          <pc:sldMk cId="3942398748" sldId="293"/>
        </pc:sldMkLst>
        <pc:spChg chg="mod">
          <ac:chgData name="Tobin Magle" userId="S::ctm6768@ads.northwestern.edu::42da060b-ddc7-42dc-a7e8-253cdb78acd4" providerId="AD" clId="Web-{BFBC6DEA-4E7B-578D-F2BD-2177BC25A01F}" dt="2023-05-08T18:21:13.749" v="21" actId="20577"/>
          <ac:spMkLst>
            <pc:docMk/>
            <pc:sldMk cId="3942398748" sldId="293"/>
            <ac:spMk id="2" creationId="{8F997367-1876-256E-28F6-8F7C93160067}"/>
          </ac:spMkLst>
        </pc:spChg>
      </pc:sldChg>
    </pc:docChg>
  </pc:docChgLst>
  <pc:docChgLst>
    <pc:chgData name="Colby Witherup Wood" userId="S::cew588@ads.northwestern.edu::accba222-3a6e-49e9-b628-2eecdfbc3796" providerId="AD" clId="Web-{2C1D7B52-E1C1-13B2-671E-C1E02BF0A4C0}"/>
    <pc:docChg chg="addSld modSld">
      <pc:chgData name="Colby Witherup Wood" userId="S::cew588@ads.northwestern.edu::accba222-3a6e-49e9-b628-2eecdfbc3796" providerId="AD" clId="Web-{2C1D7B52-E1C1-13B2-671E-C1E02BF0A4C0}" dt="2023-10-13T15:07:42.663" v="312" actId="20577"/>
      <pc:docMkLst>
        <pc:docMk/>
      </pc:docMkLst>
      <pc:sldChg chg="modSp">
        <pc:chgData name="Colby Witherup Wood" userId="S::cew588@ads.northwestern.edu::accba222-3a6e-49e9-b628-2eecdfbc3796" providerId="AD" clId="Web-{2C1D7B52-E1C1-13B2-671E-C1E02BF0A4C0}" dt="2023-10-13T14:59:22.558" v="12" actId="20577"/>
        <pc:sldMkLst>
          <pc:docMk/>
          <pc:sldMk cId="131662873" sldId="294"/>
        </pc:sldMkLst>
        <pc:spChg chg="mod">
          <ac:chgData name="Colby Witherup Wood" userId="S::cew588@ads.northwestern.edu::accba222-3a6e-49e9-b628-2eecdfbc3796" providerId="AD" clId="Web-{2C1D7B52-E1C1-13B2-671E-C1E02BF0A4C0}" dt="2023-10-13T14:59:22.558" v="12" actId="20577"/>
          <ac:spMkLst>
            <pc:docMk/>
            <pc:sldMk cId="131662873" sldId="294"/>
            <ac:spMk id="3" creationId="{F86993FC-E6A2-9C5B-3A31-BE46F2BC5988}"/>
          </ac:spMkLst>
        </pc:spChg>
      </pc:sldChg>
      <pc:sldChg chg="modSp add replId">
        <pc:chgData name="Colby Witherup Wood" userId="S::cew588@ads.northwestern.edu::accba222-3a6e-49e9-b628-2eecdfbc3796" providerId="AD" clId="Web-{2C1D7B52-E1C1-13B2-671E-C1E02BF0A4C0}" dt="2023-10-13T15:01:42.905" v="124" actId="20577"/>
        <pc:sldMkLst>
          <pc:docMk/>
          <pc:sldMk cId="2322635668" sldId="331"/>
        </pc:sldMkLst>
        <pc:spChg chg="mod">
          <ac:chgData name="Colby Witherup Wood" userId="S::cew588@ads.northwestern.edu::accba222-3a6e-49e9-b628-2eecdfbc3796" providerId="AD" clId="Web-{2C1D7B52-E1C1-13B2-671E-C1E02BF0A4C0}" dt="2023-10-13T14:59:41.152" v="15" actId="20577"/>
          <ac:spMkLst>
            <pc:docMk/>
            <pc:sldMk cId="2322635668" sldId="331"/>
            <ac:spMk id="2" creationId="{3CC975FA-CAB3-7AC9-B593-C5D84253411D}"/>
          </ac:spMkLst>
        </pc:spChg>
        <pc:spChg chg="mod">
          <ac:chgData name="Colby Witherup Wood" userId="S::cew588@ads.northwestern.edu::accba222-3a6e-49e9-b628-2eecdfbc3796" providerId="AD" clId="Web-{2C1D7B52-E1C1-13B2-671E-C1E02BF0A4C0}" dt="2023-10-13T15:01:42.905" v="124" actId="20577"/>
          <ac:spMkLst>
            <pc:docMk/>
            <pc:sldMk cId="2322635668" sldId="331"/>
            <ac:spMk id="3" creationId="{F86993FC-E6A2-9C5B-3A31-BE46F2BC5988}"/>
          </ac:spMkLst>
        </pc:spChg>
      </pc:sldChg>
      <pc:sldChg chg="modSp new">
        <pc:chgData name="Colby Witherup Wood" userId="S::cew588@ads.northwestern.edu::accba222-3a6e-49e9-b628-2eecdfbc3796" providerId="AD" clId="Web-{2C1D7B52-E1C1-13B2-671E-C1E02BF0A4C0}" dt="2023-10-13T15:07:42.663" v="312" actId="20577"/>
        <pc:sldMkLst>
          <pc:docMk/>
          <pc:sldMk cId="3951843227" sldId="332"/>
        </pc:sldMkLst>
        <pc:spChg chg="mod">
          <ac:chgData name="Colby Witherup Wood" userId="S::cew588@ads.northwestern.edu::accba222-3a6e-49e9-b628-2eecdfbc3796" providerId="AD" clId="Web-{2C1D7B52-E1C1-13B2-671E-C1E02BF0A4C0}" dt="2023-10-13T15:06:37.693" v="171" actId="20577"/>
          <ac:spMkLst>
            <pc:docMk/>
            <pc:sldMk cId="3951843227" sldId="332"/>
            <ac:spMk id="2" creationId="{49FDD93C-6C1C-7115-8144-A08001F8F1DA}"/>
          </ac:spMkLst>
        </pc:spChg>
        <pc:spChg chg="mod">
          <ac:chgData name="Colby Witherup Wood" userId="S::cew588@ads.northwestern.edu::accba222-3a6e-49e9-b628-2eecdfbc3796" providerId="AD" clId="Web-{2C1D7B52-E1C1-13B2-671E-C1E02BF0A4C0}" dt="2023-10-13T15:07:42.663" v="312" actId="20577"/>
          <ac:spMkLst>
            <pc:docMk/>
            <pc:sldMk cId="3951843227" sldId="332"/>
            <ac:spMk id="3" creationId="{476425DD-DEA7-E834-93FB-7308FEA61DF8}"/>
          </ac:spMkLst>
        </pc:spChg>
      </pc:sldChg>
    </pc:docChg>
  </pc:docChgLst>
  <pc:docChgLst>
    <pc:chgData name="Colby Witherup Wood" userId="S::cew588@ads.northwestern.edu::accba222-3a6e-49e9-b628-2eecdfbc3796" providerId="AD" clId="Web-{25C198D1-CC61-05B5-39FF-5E2576C56420}"/>
    <pc:docChg chg="addSld delSld modSld">
      <pc:chgData name="Colby Witherup Wood" userId="S::cew588@ads.northwestern.edu::accba222-3a6e-49e9-b628-2eecdfbc3796" providerId="AD" clId="Web-{25C198D1-CC61-05B5-39FF-5E2576C56420}" dt="2023-05-11T15:29:43.300" v="327" actId="20577"/>
      <pc:docMkLst>
        <pc:docMk/>
      </pc:docMkLst>
      <pc:sldChg chg="addSp modSp">
        <pc:chgData name="Colby Witherup Wood" userId="S::cew588@ads.northwestern.edu::accba222-3a6e-49e9-b628-2eecdfbc3796" providerId="AD" clId="Web-{25C198D1-CC61-05B5-39FF-5E2576C56420}" dt="2023-05-11T15:29:43.300" v="327" actId="20577"/>
        <pc:sldMkLst>
          <pc:docMk/>
          <pc:sldMk cId="1034944745" sldId="306"/>
        </pc:sldMkLst>
        <pc:spChg chg="add mod">
          <ac:chgData name="Colby Witherup Wood" userId="S::cew588@ads.northwestern.edu::accba222-3a6e-49e9-b628-2eecdfbc3796" providerId="AD" clId="Web-{25C198D1-CC61-05B5-39FF-5E2576C56420}" dt="2023-05-11T15:29:43.300" v="327" actId="20577"/>
          <ac:spMkLst>
            <pc:docMk/>
            <pc:sldMk cId="1034944745" sldId="306"/>
            <ac:spMk id="3" creationId="{394E1F0E-D922-1952-DEB7-31621EAA23E0}"/>
          </ac:spMkLst>
        </pc:spChg>
        <pc:spChg chg="mod">
          <ac:chgData name="Colby Witherup Wood" userId="S::cew588@ads.northwestern.edu::accba222-3a6e-49e9-b628-2eecdfbc3796" providerId="AD" clId="Web-{25C198D1-CC61-05B5-39FF-5E2576C56420}" dt="2023-05-11T15:29:04.126" v="304" actId="1076"/>
          <ac:spMkLst>
            <pc:docMk/>
            <pc:sldMk cId="1034944745" sldId="306"/>
            <ac:spMk id="12" creationId="{2DEDFF24-38FB-F80A-5614-C83434FFC5F9}"/>
          </ac:spMkLst>
        </pc:spChg>
      </pc:sldChg>
      <pc:sldChg chg="modSp">
        <pc:chgData name="Colby Witherup Wood" userId="S::cew588@ads.northwestern.edu::accba222-3a6e-49e9-b628-2eecdfbc3796" providerId="AD" clId="Web-{25C198D1-CC61-05B5-39FF-5E2576C56420}" dt="2023-05-11T15:27:37.702" v="298" actId="20577"/>
        <pc:sldMkLst>
          <pc:docMk/>
          <pc:sldMk cId="1340099945" sldId="309"/>
        </pc:sldMkLst>
        <pc:spChg chg="mod">
          <ac:chgData name="Colby Witherup Wood" userId="S::cew588@ads.northwestern.edu::accba222-3a6e-49e9-b628-2eecdfbc3796" providerId="AD" clId="Web-{25C198D1-CC61-05B5-39FF-5E2576C56420}" dt="2023-05-11T15:27:37.702" v="298" actId="20577"/>
          <ac:spMkLst>
            <pc:docMk/>
            <pc:sldMk cId="1340099945" sldId="309"/>
            <ac:spMk id="10" creationId="{466CF6E6-F78B-8B12-BFA5-17C15C73AFD9}"/>
          </ac:spMkLst>
        </pc:spChg>
      </pc:sldChg>
      <pc:sldChg chg="modSp">
        <pc:chgData name="Colby Witherup Wood" userId="S::cew588@ads.northwestern.edu::accba222-3a6e-49e9-b628-2eecdfbc3796" providerId="AD" clId="Web-{25C198D1-CC61-05B5-39FF-5E2576C56420}" dt="2023-05-11T15:16:07.085" v="5" actId="20577"/>
        <pc:sldMkLst>
          <pc:docMk/>
          <pc:sldMk cId="2446457035" sldId="328"/>
        </pc:sldMkLst>
        <pc:spChg chg="mod">
          <ac:chgData name="Colby Witherup Wood" userId="S::cew588@ads.northwestern.edu::accba222-3a6e-49e9-b628-2eecdfbc3796" providerId="AD" clId="Web-{25C198D1-CC61-05B5-39FF-5E2576C56420}" dt="2023-05-11T15:16:07.085" v="5" actId="20577"/>
          <ac:spMkLst>
            <pc:docMk/>
            <pc:sldMk cId="2446457035" sldId="328"/>
            <ac:spMk id="203" creationId="{00000000-0000-0000-0000-000000000000}"/>
          </ac:spMkLst>
        </pc:spChg>
      </pc:sldChg>
      <pc:sldChg chg="delSp modSp add replId">
        <pc:chgData name="Colby Witherup Wood" userId="S::cew588@ads.northwestern.edu::accba222-3a6e-49e9-b628-2eecdfbc3796" providerId="AD" clId="Web-{25C198D1-CC61-05B5-39FF-5E2576C56420}" dt="2023-05-11T15:22:57.098" v="171" actId="14100"/>
        <pc:sldMkLst>
          <pc:docMk/>
          <pc:sldMk cId="1875433914" sldId="329"/>
        </pc:sldMkLst>
        <pc:spChg chg="mod">
          <ac:chgData name="Colby Witherup Wood" userId="S::cew588@ads.northwestern.edu::accba222-3a6e-49e9-b628-2eecdfbc3796" providerId="AD" clId="Web-{25C198D1-CC61-05B5-39FF-5E2576C56420}" dt="2023-05-11T15:22:55.036" v="170" actId="14100"/>
          <ac:spMkLst>
            <pc:docMk/>
            <pc:sldMk cId="1875433914" sldId="329"/>
            <ac:spMk id="203" creationId="{00000000-0000-0000-0000-000000000000}"/>
          </ac:spMkLst>
        </pc:spChg>
        <pc:spChg chg="del">
          <ac:chgData name="Colby Witherup Wood" userId="S::cew588@ads.northwestern.edu::accba222-3a6e-49e9-b628-2eecdfbc3796" providerId="AD" clId="Web-{25C198D1-CC61-05B5-39FF-5E2576C56420}" dt="2023-05-11T15:22:20.503" v="137"/>
          <ac:spMkLst>
            <pc:docMk/>
            <pc:sldMk cId="1875433914" sldId="329"/>
            <ac:spMk id="204" creationId="{00000000-0000-0000-0000-000000000000}"/>
          </ac:spMkLst>
        </pc:spChg>
        <pc:picChg chg="mod">
          <ac:chgData name="Colby Witherup Wood" userId="S::cew588@ads.northwestern.edu::accba222-3a6e-49e9-b628-2eecdfbc3796" providerId="AD" clId="Web-{25C198D1-CC61-05B5-39FF-5E2576C56420}" dt="2023-05-11T15:22:57.098" v="171" actId="14100"/>
          <ac:picMkLst>
            <pc:docMk/>
            <pc:sldMk cId="1875433914" sldId="329"/>
            <ac:picMk id="205" creationId="{00000000-0000-0000-0000-000000000000}"/>
          </ac:picMkLst>
        </pc:picChg>
      </pc:sldChg>
      <pc:sldChg chg="addSp delSp modSp add replId">
        <pc:chgData name="Colby Witherup Wood" userId="S::cew588@ads.northwestern.edu::accba222-3a6e-49e9-b628-2eecdfbc3796" providerId="AD" clId="Web-{25C198D1-CC61-05B5-39FF-5E2576C56420}" dt="2023-05-11T15:25:58.605" v="268"/>
        <pc:sldMkLst>
          <pc:docMk/>
          <pc:sldMk cId="3766110728" sldId="330"/>
        </pc:sldMkLst>
        <pc:spChg chg="del">
          <ac:chgData name="Colby Witherup Wood" userId="S::cew588@ads.northwestern.edu::accba222-3a6e-49e9-b628-2eecdfbc3796" providerId="AD" clId="Web-{25C198D1-CC61-05B5-39FF-5E2576C56420}" dt="2023-05-11T15:25:58.605" v="268"/>
          <ac:spMkLst>
            <pc:docMk/>
            <pc:sldMk cId="3766110728" sldId="330"/>
            <ac:spMk id="5" creationId="{DA3F4F5F-33EE-4A8F-7964-A8B5D6AFAF99}"/>
          </ac:spMkLst>
        </pc:spChg>
        <pc:spChg chg="mod">
          <ac:chgData name="Colby Witherup Wood" userId="S::cew588@ads.northwestern.edu::accba222-3a6e-49e9-b628-2eecdfbc3796" providerId="AD" clId="Web-{25C198D1-CC61-05B5-39FF-5E2576C56420}" dt="2023-05-11T15:25:56.167" v="267" actId="20577"/>
          <ac:spMkLst>
            <pc:docMk/>
            <pc:sldMk cId="3766110728" sldId="330"/>
            <ac:spMk id="6" creationId="{49A6ABCC-04D9-4ABA-AF58-0705AE8A2257}"/>
          </ac:spMkLst>
        </pc:spChg>
        <pc:spChg chg="add del mod">
          <ac:chgData name="Colby Witherup Wood" userId="S::cew588@ads.northwestern.edu::accba222-3a6e-49e9-b628-2eecdfbc3796" providerId="AD" clId="Web-{25C198D1-CC61-05B5-39FF-5E2576C56420}" dt="2023-05-11T15:24:33.742" v="195"/>
          <ac:spMkLst>
            <pc:docMk/>
            <pc:sldMk cId="3766110728" sldId="330"/>
            <ac:spMk id="7" creationId="{94706B8A-9CD6-7A53-6F0C-1CDF3DB6C915}"/>
          </ac:spMkLst>
        </pc:spChg>
        <pc:picChg chg="del">
          <ac:chgData name="Colby Witherup Wood" userId="S::cew588@ads.northwestern.edu::accba222-3a6e-49e9-b628-2eecdfbc3796" providerId="AD" clId="Web-{25C198D1-CC61-05B5-39FF-5E2576C56420}" dt="2023-05-11T15:24:31.055" v="194"/>
          <ac:picMkLst>
            <pc:docMk/>
            <pc:sldMk cId="3766110728" sldId="330"/>
            <ac:picMk id="4" creationId="{7A7B6ACD-88B3-E77A-671E-5106A1A6482F}"/>
          </ac:picMkLst>
        </pc:picChg>
      </pc:sldChg>
      <pc:sldChg chg="add del replId">
        <pc:chgData name="Colby Witherup Wood" userId="S::cew588@ads.northwestern.edu::accba222-3a6e-49e9-b628-2eecdfbc3796" providerId="AD" clId="Web-{25C198D1-CC61-05B5-39FF-5E2576C56420}" dt="2023-05-11T15:28:42.907" v="300"/>
        <pc:sldMkLst>
          <pc:docMk/>
          <pc:sldMk cId="2108508622" sldId="331"/>
        </pc:sldMkLst>
      </pc:sldChg>
      <pc:sldChg chg="addSp delSp modSp add del replId">
        <pc:chgData name="Colby Witherup Wood" userId="S::cew588@ads.northwestern.edu::accba222-3a6e-49e9-b628-2eecdfbc3796" providerId="AD" clId="Web-{25C198D1-CC61-05B5-39FF-5E2576C56420}" dt="2023-05-11T15:26:55.966" v="273"/>
        <pc:sldMkLst>
          <pc:docMk/>
          <pc:sldMk cId="3942347419" sldId="331"/>
        </pc:sldMkLst>
        <pc:spChg chg="add del mod">
          <ac:chgData name="Colby Witherup Wood" userId="S::cew588@ads.northwestern.edu::accba222-3a6e-49e9-b628-2eecdfbc3796" providerId="AD" clId="Web-{25C198D1-CC61-05B5-39FF-5E2576C56420}" dt="2023-05-11T15:26:49.216" v="271"/>
          <ac:spMkLst>
            <pc:docMk/>
            <pc:sldMk cId="3942347419" sldId="331"/>
            <ac:spMk id="4" creationId="{CE9EB3C0-1189-99EA-9672-5E8AA39740A2}"/>
          </ac:spMkLst>
        </pc:spChg>
        <pc:spChg chg="add mod">
          <ac:chgData name="Colby Witherup Wood" userId="S::cew588@ads.northwestern.edu::accba222-3a6e-49e9-b628-2eecdfbc3796" providerId="AD" clId="Web-{25C198D1-CC61-05B5-39FF-5E2576C56420}" dt="2023-05-11T15:26:53.825" v="272"/>
          <ac:spMkLst>
            <pc:docMk/>
            <pc:sldMk cId="3942347419" sldId="331"/>
            <ac:spMk id="7" creationId="{F7907C99-52BE-ADEE-1C8F-A086E246A595}"/>
          </ac:spMkLst>
        </pc:spChg>
        <pc:picChg chg="add del">
          <ac:chgData name="Colby Witherup Wood" userId="S::cew588@ads.northwestern.edu::accba222-3a6e-49e9-b628-2eecdfbc3796" providerId="AD" clId="Web-{25C198D1-CC61-05B5-39FF-5E2576C56420}" dt="2023-05-11T15:26:53.825" v="272"/>
          <ac:picMkLst>
            <pc:docMk/>
            <pc:sldMk cId="3942347419" sldId="331"/>
            <ac:picMk id="9" creationId="{91B77B74-4160-B9AB-10AA-028F9C3AAC9C}"/>
          </ac:picMkLst>
        </pc:picChg>
      </pc:sldChg>
    </pc:docChg>
  </pc:docChgLst>
  <pc:docChgLst>
    <pc:chgData name="Tobin Magle" userId="S::ctm6768@ads.northwestern.edu::42da060b-ddc7-42dc-a7e8-253cdb78acd4" providerId="AD" clId="Web-{D0B4848A-7493-C793-D663-FA1E0C6FC6FE}"/>
    <pc:docChg chg="mod addSld delSld modSld">
      <pc:chgData name="Tobin Magle" userId="S::ctm6768@ads.northwestern.edu::42da060b-ddc7-42dc-a7e8-253cdb78acd4" providerId="AD" clId="Web-{D0B4848A-7493-C793-D663-FA1E0C6FC6FE}" dt="2024-03-11T17:02:19.387" v="286" actId="20577"/>
      <pc:docMkLst>
        <pc:docMk/>
      </pc:docMkLst>
      <pc:sldChg chg="modSp">
        <pc:chgData name="Tobin Magle" userId="S::ctm6768@ads.northwestern.edu::42da060b-ddc7-42dc-a7e8-253cdb78acd4" providerId="AD" clId="Web-{D0B4848A-7493-C793-D663-FA1E0C6FC6FE}" dt="2024-03-11T16:50:34.646" v="16" actId="20577"/>
        <pc:sldMkLst>
          <pc:docMk/>
          <pc:sldMk cId="0" sldId="256"/>
        </pc:sldMkLst>
        <pc:spChg chg="mod">
          <ac:chgData name="Tobin Magle" userId="S::ctm6768@ads.northwestern.edu::42da060b-ddc7-42dc-a7e8-253cdb78acd4" providerId="AD" clId="Web-{D0B4848A-7493-C793-D663-FA1E0C6FC6FE}" dt="2024-03-11T16:50:34.646" v="16" actId="20577"/>
          <ac:spMkLst>
            <pc:docMk/>
            <pc:sldMk cId="0" sldId="256"/>
            <ac:spMk id="164" creationId="{00000000-0000-0000-0000-000000000000}"/>
          </ac:spMkLst>
        </pc:spChg>
      </pc:sldChg>
      <pc:sldChg chg="modSp">
        <pc:chgData name="Tobin Magle" userId="S::ctm6768@ads.northwestern.edu::42da060b-ddc7-42dc-a7e8-253cdb78acd4" providerId="AD" clId="Web-{D0B4848A-7493-C793-D663-FA1E0C6FC6FE}" dt="2024-03-11T16:51:10.913" v="25" actId="20577"/>
        <pc:sldMkLst>
          <pc:docMk/>
          <pc:sldMk cId="0" sldId="262"/>
        </pc:sldMkLst>
        <pc:spChg chg="mod">
          <ac:chgData name="Tobin Magle" userId="S::ctm6768@ads.northwestern.edu::42da060b-ddc7-42dc-a7e8-253cdb78acd4" providerId="AD" clId="Web-{D0B4848A-7493-C793-D663-FA1E0C6FC6FE}" dt="2024-03-11T16:51:10.913" v="25" actId="20577"/>
          <ac:spMkLst>
            <pc:docMk/>
            <pc:sldMk cId="0" sldId="262"/>
            <ac:spMk id="212" creationId="{00000000-0000-0000-0000-000000000000}"/>
          </ac:spMkLst>
        </pc:spChg>
      </pc:sldChg>
      <pc:sldChg chg="del">
        <pc:chgData name="Tobin Magle" userId="S::ctm6768@ads.northwestern.edu::42da060b-ddc7-42dc-a7e8-253cdb78acd4" providerId="AD" clId="Web-{D0B4848A-7493-C793-D663-FA1E0C6FC6FE}" dt="2024-03-11T16:51:12.929" v="26"/>
        <pc:sldMkLst>
          <pc:docMk/>
          <pc:sldMk cId="0" sldId="263"/>
        </pc:sldMkLst>
      </pc:sldChg>
      <pc:sldChg chg="del">
        <pc:chgData name="Tobin Magle" userId="S::ctm6768@ads.northwestern.edu::42da060b-ddc7-42dc-a7e8-253cdb78acd4" providerId="AD" clId="Web-{D0B4848A-7493-C793-D663-FA1E0C6FC6FE}" dt="2024-03-11T16:51:26.210" v="27"/>
        <pc:sldMkLst>
          <pc:docMk/>
          <pc:sldMk cId="0" sldId="270"/>
        </pc:sldMkLst>
      </pc:sldChg>
      <pc:sldChg chg="del">
        <pc:chgData name="Tobin Magle" userId="S::ctm6768@ads.northwestern.edu::42da060b-ddc7-42dc-a7e8-253cdb78acd4" providerId="AD" clId="Web-{D0B4848A-7493-C793-D663-FA1E0C6FC6FE}" dt="2024-03-11T16:51:28.836" v="28"/>
        <pc:sldMkLst>
          <pc:docMk/>
          <pc:sldMk cId="0" sldId="276"/>
        </pc:sldMkLst>
      </pc:sldChg>
      <pc:sldChg chg="del">
        <pc:chgData name="Tobin Magle" userId="S::ctm6768@ads.northwestern.edu::42da060b-ddc7-42dc-a7e8-253cdb78acd4" providerId="AD" clId="Web-{D0B4848A-7493-C793-D663-FA1E0C6FC6FE}" dt="2024-03-11T16:56:59.455" v="95"/>
        <pc:sldMkLst>
          <pc:docMk/>
          <pc:sldMk cId="0" sldId="278"/>
        </pc:sldMkLst>
      </pc:sldChg>
      <pc:sldChg chg="del">
        <pc:chgData name="Tobin Magle" userId="S::ctm6768@ads.northwestern.edu::42da060b-ddc7-42dc-a7e8-253cdb78acd4" providerId="AD" clId="Web-{D0B4848A-7493-C793-D663-FA1E0C6FC6FE}" dt="2024-03-11T16:51:39.148" v="29"/>
        <pc:sldMkLst>
          <pc:docMk/>
          <pc:sldMk cId="3899651764" sldId="287"/>
        </pc:sldMkLst>
      </pc:sldChg>
      <pc:sldChg chg="del">
        <pc:chgData name="Tobin Magle" userId="S::ctm6768@ads.northwestern.edu::42da060b-ddc7-42dc-a7e8-253cdb78acd4" providerId="AD" clId="Web-{D0B4848A-7493-C793-D663-FA1E0C6FC6FE}" dt="2024-03-11T16:51:49.149" v="30"/>
        <pc:sldMkLst>
          <pc:docMk/>
          <pc:sldMk cId="0" sldId="291"/>
        </pc:sldMkLst>
      </pc:sldChg>
      <pc:sldChg chg="addCm">
        <pc:chgData name="Tobin Magle" userId="S::ctm6768@ads.northwestern.edu::42da060b-ddc7-42dc-a7e8-253cdb78acd4" providerId="AD" clId="Web-{D0B4848A-7493-C793-D663-FA1E0C6FC6FE}" dt="2024-03-11T16:53:37.371" v="33"/>
        <pc:sldMkLst>
          <pc:docMk/>
          <pc:sldMk cId="3176744196" sldId="320"/>
        </pc:sldMkLst>
        <pc:extLst>
          <p:ext xmlns:p="http://schemas.openxmlformats.org/presentationml/2006/main" uri="{D6D511B9-2390-475A-947B-AFAB55BFBCF1}">
            <pc226:cmChg xmlns:pc226="http://schemas.microsoft.com/office/powerpoint/2022/06/main/command" chg="add">
              <pc226:chgData name="Tobin Magle" userId="S::ctm6768@ads.northwestern.edu::42da060b-ddc7-42dc-a7e8-253cdb78acd4" providerId="AD" clId="Web-{D0B4848A-7493-C793-D663-FA1E0C6FC6FE}" dt="2024-03-11T16:53:37.371" v="33"/>
              <pc2:cmMkLst xmlns:pc2="http://schemas.microsoft.com/office/powerpoint/2019/9/main/command">
                <pc:docMk/>
                <pc:sldMk cId="3176744196" sldId="320"/>
                <pc2:cmMk id="{368D354D-43DD-4399-88E3-0590F4EF8203}"/>
              </pc2:cmMkLst>
            </pc226:cmChg>
            <pc226:cmChg xmlns:pc226="http://schemas.microsoft.com/office/powerpoint/2022/06/main/command" chg="add">
              <pc226:chgData name="Tobin Magle" userId="S::ctm6768@ads.northwestern.edu::42da060b-ddc7-42dc-a7e8-253cdb78acd4" providerId="AD" clId="Web-{D0B4848A-7493-C793-D663-FA1E0C6FC6FE}" dt="2024-03-11T16:53:27.792" v="32"/>
              <pc2:cmMkLst xmlns:pc2="http://schemas.microsoft.com/office/powerpoint/2019/9/main/command">
                <pc:docMk/>
                <pc:sldMk cId="3176744196" sldId="320"/>
                <pc2:cmMk id="{1DFFDA54-8301-494D-9BE1-B52C1C860B88}"/>
              </pc2:cmMkLst>
            </pc226:cmChg>
          </p:ext>
        </pc:extLst>
      </pc:sldChg>
      <pc:sldChg chg="modSp">
        <pc:chgData name="Tobin Magle" userId="S::ctm6768@ads.northwestern.edu::42da060b-ddc7-42dc-a7e8-253cdb78acd4" providerId="AD" clId="Web-{D0B4848A-7493-C793-D663-FA1E0C6FC6FE}" dt="2024-03-11T16:55:38.718" v="60" actId="20577"/>
        <pc:sldMkLst>
          <pc:docMk/>
          <pc:sldMk cId="1222010080" sldId="327"/>
        </pc:sldMkLst>
        <pc:spChg chg="mod">
          <ac:chgData name="Tobin Magle" userId="S::ctm6768@ads.northwestern.edu::42da060b-ddc7-42dc-a7e8-253cdb78acd4" providerId="AD" clId="Web-{D0B4848A-7493-C793-D663-FA1E0C6FC6FE}" dt="2024-03-11T16:55:38.718" v="60" actId="20577"/>
          <ac:spMkLst>
            <pc:docMk/>
            <pc:sldMk cId="1222010080" sldId="327"/>
            <ac:spMk id="3" creationId="{BCE77835-8C18-1BF5-5BF4-C4B279220321}"/>
          </ac:spMkLst>
        </pc:spChg>
      </pc:sldChg>
      <pc:sldChg chg="modSp addCm">
        <pc:chgData name="Tobin Magle" userId="S::ctm6768@ads.northwestern.edu::42da060b-ddc7-42dc-a7e8-253cdb78acd4" providerId="AD" clId="Web-{D0B4848A-7493-C793-D663-FA1E0C6FC6FE}" dt="2024-03-11T16:54:34.576" v="36"/>
        <pc:sldMkLst>
          <pc:docMk/>
          <pc:sldMk cId="3766110728" sldId="330"/>
        </pc:sldMkLst>
        <pc:spChg chg="mod">
          <ac:chgData name="Tobin Magle" userId="S::ctm6768@ads.northwestern.edu::42da060b-ddc7-42dc-a7e8-253cdb78acd4" providerId="AD" clId="Web-{D0B4848A-7493-C793-D663-FA1E0C6FC6FE}" dt="2024-03-11T16:54:05.809" v="35" actId="20577"/>
          <ac:spMkLst>
            <pc:docMk/>
            <pc:sldMk cId="3766110728" sldId="330"/>
            <ac:spMk id="6" creationId="{49A6ABCC-04D9-4ABA-AF58-0705AE8A2257}"/>
          </ac:spMkLst>
        </pc:spChg>
        <pc:extLst>
          <p:ext xmlns:p="http://schemas.openxmlformats.org/presentationml/2006/main" uri="{D6D511B9-2390-475A-947B-AFAB55BFBCF1}">
            <pc226:cmChg xmlns:pc226="http://schemas.microsoft.com/office/powerpoint/2022/06/main/command" chg="add">
              <pc226:chgData name="Tobin Magle" userId="S::ctm6768@ads.northwestern.edu::42da060b-ddc7-42dc-a7e8-253cdb78acd4" providerId="AD" clId="Web-{D0B4848A-7493-C793-D663-FA1E0C6FC6FE}" dt="2024-03-11T16:54:34.576" v="36"/>
              <pc2:cmMkLst xmlns:pc2="http://schemas.microsoft.com/office/powerpoint/2019/9/main/command">
                <pc:docMk/>
                <pc:sldMk cId="3766110728" sldId="330"/>
                <pc2:cmMk id="{35032CB9-6172-4B26-BF87-AF523F0235B8}"/>
              </pc2:cmMkLst>
            </pc226:cmChg>
          </p:ext>
        </pc:extLst>
      </pc:sldChg>
      <pc:sldChg chg="modSp">
        <pc:chgData name="Tobin Magle" userId="S::ctm6768@ads.northwestern.edu::42da060b-ddc7-42dc-a7e8-253cdb78acd4" providerId="AD" clId="Web-{D0B4848A-7493-C793-D663-FA1E0C6FC6FE}" dt="2024-03-11T16:50:44.647" v="21" actId="20577"/>
        <pc:sldMkLst>
          <pc:docMk/>
          <pc:sldMk cId="3951843227" sldId="332"/>
        </pc:sldMkLst>
        <pc:spChg chg="mod">
          <ac:chgData name="Tobin Magle" userId="S::ctm6768@ads.northwestern.edu::42da060b-ddc7-42dc-a7e8-253cdb78acd4" providerId="AD" clId="Web-{D0B4848A-7493-C793-D663-FA1E0C6FC6FE}" dt="2024-03-11T16:50:44.647" v="21" actId="20577"/>
          <ac:spMkLst>
            <pc:docMk/>
            <pc:sldMk cId="3951843227" sldId="332"/>
            <ac:spMk id="3" creationId="{476425DD-DEA7-E834-93FB-7308FEA61DF8}"/>
          </ac:spMkLst>
        </pc:spChg>
      </pc:sldChg>
      <pc:sldChg chg="addSp delSp modSp new mod modClrScheme chgLayout">
        <pc:chgData name="Tobin Magle" userId="S::ctm6768@ads.northwestern.edu::42da060b-ddc7-42dc-a7e8-253cdb78acd4" providerId="AD" clId="Web-{D0B4848A-7493-C793-D663-FA1E0C6FC6FE}" dt="2024-03-11T17:02:19.387" v="286" actId="20577"/>
        <pc:sldMkLst>
          <pc:docMk/>
          <pc:sldMk cId="3353236523" sldId="335"/>
        </pc:sldMkLst>
        <pc:spChg chg="mod ord">
          <ac:chgData name="Tobin Magle" userId="S::ctm6768@ads.northwestern.edu::42da060b-ddc7-42dc-a7e8-253cdb78acd4" providerId="AD" clId="Web-{D0B4848A-7493-C793-D663-FA1E0C6FC6FE}" dt="2024-03-11T16:56:13.110" v="83"/>
          <ac:spMkLst>
            <pc:docMk/>
            <pc:sldMk cId="3353236523" sldId="335"/>
            <ac:spMk id="2" creationId="{5B4E9BB7-43A1-5DC4-2D48-80EDCE0FE22B}"/>
          </ac:spMkLst>
        </pc:spChg>
        <pc:spChg chg="add del mod">
          <ac:chgData name="Tobin Magle" userId="S::ctm6768@ads.northwestern.edu::42da060b-ddc7-42dc-a7e8-253cdb78acd4" providerId="AD" clId="Web-{D0B4848A-7493-C793-D663-FA1E0C6FC6FE}" dt="2024-03-11T16:55:05.717" v="54"/>
          <ac:spMkLst>
            <pc:docMk/>
            <pc:sldMk cId="3353236523" sldId="335"/>
            <ac:spMk id="3" creationId="{3F3EABCD-B7CF-98ED-7ABA-E4D40AEE72D7}"/>
          </ac:spMkLst>
        </pc:spChg>
        <pc:spChg chg="add del mod">
          <ac:chgData name="Tobin Magle" userId="S::ctm6768@ads.northwestern.edu::42da060b-ddc7-42dc-a7e8-253cdb78acd4" providerId="AD" clId="Web-{D0B4848A-7493-C793-D663-FA1E0C6FC6FE}" dt="2024-03-11T16:55:50.593" v="63"/>
          <ac:spMkLst>
            <pc:docMk/>
            <pc:sldMk cId="3353236523" sldId="335"/>
            <ac:spMk id="4" creationId="{B7A0F29A-0C11-D920-4360-5B2BA10359CD}"/>
          </ac:spMkLst>
        </pc:spChg>
        <pc:spChg chg="add mod ord">
          <ac:chgData name="Tobin Magle" userId="S::ctm6768@ads.northwestern.edu::42da060b-ddc7-42dc-a7e8-253cdb78acd4" providerId="AD" clId="Web-{D0B4848A-7493-C793-D663-FA1E0C6FC6FE}" dt="2024-03-11T17:02:19.387" v="286" actId="20577"/>
          <ac:spMkLst>
            <pc:docMk/>
            <pc:sldMk cId="3353236523" sldId="335"/>
            <ac:spMk id="5" creationId="{EBFC1ADC-50D8-65B1-0B5B-F33564F7AC14}"/>
          </ac:spMkLst>
        </pc:spChg>
      </pc:sldChg>
      <pc:sldChg chg="addSp modSp add mod replId modClrScheme chgLayout">
        <pc:chgData name="Tobin Magle" userId="S::ctm6768@ads.northwestern.edu::42da060b-ddc7-42dc-a7e8-253cdb78acd4" providerId="AD" clId="Web-{D0B4848A-7493-C793-D663-FA1E0C6FC6FE}" dt="2024-03-11T16:56:06" v="82" actId="20577"/>
        <pc:sldMkLst>
          <pc:docMk/>
          <pc:sldMk cId="1754259526" sldId="336"/>
        </pc:sldMkLst>
        <pc:spChg chg="mod ord">
          <ac:chgData name="Tobin Magle" userId="S::ctm6768@ads.northwestern.edu::42da060b-ddc7-42dc-a7e8-253cdb78acd4" providerId="AD" clId="Web-{D0B4848A-7493-C793-D663-FA1E0C6FC6FE}" dt="2024-03-11T16:56:06" v="82" actId="20577"/>
          <ac:spMkLst>
            <pc:docMk/>
            <pc:sldMk cId="1754259526" sldId="336"/>
            <ac:spMk id="2" creationId="{5B4E9BB7-43A1-5DC4-2D48-80EDCE0FE22B}"/>
          </ac:spMkLst>
        </pc:spChg>
        <pc:spChg chg="add mod ord">
          <ac:chgData name="Tobin Magle" userId="S::ctm6768@ads.northwestern.edu::42da060b-ddc7-42dc-a7e8-253cdb78acd4" providerId="AD" clId="Web-{D0B4848A-7493-C793-D663-FA1E0C6FC6FE}" dt="2024-03-11T16:55:58.094" v="65"/>
          <ac:spMkLst>
            <pc:docMk/>
            <pc:sldMk cId="1754259526" sldId="336"/>
            <ac:spMk id="3" creationId="{0C02EBF0-39FC-4152-CF5F-17AD847D1165}"/>
          </ac:spMkLst>
        </pc:spChg>
      </pc:sldChg>
    </pc:docChg>
  </pc:docChgLst>
  <pc:docChgLst>
    <pc:chgData name="Tobin Magle" userId="S::ctm6768@ads.northwestern.edu::42da060b-ddc7-42dc-a7e8-253cdb78acd4" providerId="AD" clId="Web-{C03A768C-F97E-4896-B966-879C2F369130}"/>
    <pc:docChg chg="addSld modSld sldOrd">
      <pc:chgData name="Tobin Magle" userId="S::ctm6768@ads.northwestern.edu::42da060b-ddc7-42dc-a7e8-253cdb78acd4" providerId="AD" clId="Web-{C03A768C-F97E-4896-B966-879C2F369130}" dt="2023-05-09T19:45:35.634" v="17" actId="20577"/>
      <pc:docMkLst>
        <pc:docMk/>
      </pc:docMkLst>
      <pc:sldChg chg="modSp new ord">
        <pc:chgData name="Tobin Magle" userId="S::ctm6768@ads.northwestern.edu::42da060b-ddc7-42dc-a7e8-253cdb78acd4" providerId="AD" clId="Web-{C03A768C-F97E-4896-B966-879C2F369130}" dt="2023-05-09T19:45:35.634" v="17" actId="20577"/>
        <pc:sldMkLst>
          <pc:docMk/>
          <pc:sldMk cId="1222010080" sldId="327"/>
        </pc:sldMkLst>
        <pc:spChg chg="mod">
          <ac:chgData name="Tobin Magle" userId="S::ctm6768@ads.northwestern.edu::42da060b-ddc7-42dc-a7e8-253cdb78acd4" providerId="AD" clId="Web-{C03A768C-F97E-4896-B966-879C2F369130}" dt="2023-05-09T19:45:35.634" v="17" actId="20577"/>
          <ac:spMkLst>
            <pc:docMk/>
            <pc:sldMk cId="1222010080" sldId="327"/>
            <ac:spMk id="2" creationId="{18D1D6C2-BFD2-100F-B52C-D8D6124FDBB5}"/>
          </ac:spMkLst>
        </pc:spChg>
        <pc:spChg chg="mod">
          <ac:chgData name="Tobin Magle" userId="S::ctm6768@ads.northwestern.edu::42da060b-ddc7-42dc-a7e8-253cdb78acd4" providerId="AD" clId="Web-{C03A768C-F97E-4896-B966-879C2F369130}" dt="2023-05-09T19:44:55.274" v="5" actId="20577"/>
          <ac:spMkLst>
            <pc:docMk/>
            <pc:sldMk cId="1222010080" sldId="327"/>
            <ac:spMk id="3" creationId="{BCE77835-8C18-1BF5-5BF4-C4B279220321}"/>
          </ac:spMkLst>
        </pc:spChg>
      </pc:sldChg>
    </pc:docChg>
  </pc:docChgLst>
  <pc:docChgLst>
    <pc:chgData name="Tobin Magle" userId="S::ctm6768@ads.northwestern.edu::42da060b-ddc7-42dc-a7e8-253cdb78acd4" providerId="AD" clId="Web-{B0D54B10-E15C-CA82-FA9F-4F6C16226CB1}"/>
    <pc:docChg chg="addSld delSld modSld">
      <pc:chgData name="Tobin Magle" userId="S::ctm6768@ads.northwestern.edu::42da060b-ddc7-42dc-a7e8-253cdb78acd4" providerId="AD" clId="Web-{B0D54B10-E15C-CA82-FA9F-4F6C16226CB1}" dt="2023-05-09T01:43:25.707" v="693" actId="1076"/>
      <pc:docMkLst>
        <pc:docMk/>
      </pc:docMkLst>
      <pc:sldChg chg="delSp modSp">
        <pc:chgData name="Tobin Magle" userId="S::ctm6768@ads.northwestern.edu::42da060b-ddc7-42dc-a7e8-253cdb78acd4" providerId="AD" clId="Web-{B0D54B10-E15C-CA82-FA9F-4F6C16226CB1}" dt="2023-05-09T01:11:00.152" v="356" actId="20577"/>
        <pc:sldMkLst>
          <pc:docMk/>
          <pc:sldMk cId="0" sldId="257"/>
        </pc:sldMkLst>
        <pc:spChg chg="mod">
          <ac:chgData name="Tobin Magle" userId="S::ctm6768@ads.northwestern.edu::42da060b-ddc7-42dc-a7e8-253cdb78acd4" providerId="AD" clId="Web-{B0D54B10-E15C-CA82-FA9F-4F6C16226CB1}" dt="2023-05-09T01:11:00.152" v="356" actId="20577"/>
          <ac:spMkLst>
            <pc:docMk/>
            <pc:sldMk cId="0" sldId="257"/>
            <ac:spMk id="169" creationId="{00000000-0000-0000-0000-000000000000}"/>
          </ac:spMkLst>
        </pc:spChg>
        <pc:spChg chg="mod">
          <ac:chgData name="Tobin Magle" userId="S::ctm6768@ads.northwestern.edu::42da060b-ddc7-42dc-a7e8-253cdb78acd4" providerId="AD" clId="Web-{B0D54B10-E15C-CA82-FA9F-4F6C16226CB1}" dt="2023-05-09T01:10:37.730" v="339" actId="14100"/>
          <ac:spMkLst>
            <pc:docMk/>
            <pc:sldMk cId="0" sldId="257"/>
            <ac:spMk id="170" creationId="{00000000-0000-0000-0000-000000000000}"/>
          </ac:spMkLst>
        </pc:spChg>
        <pc:picChg chg="mod">
          <ac:chgData name="Tobin Magle" userId="S::ctm6768@ads.northwestern.edu::42da060b-ddc7-42dc-a7e8-253cdb78acd4" providerId="AD" clId="Web-{B0D54B10-E15C-CA82-FA9F-4F6C16226CB1}" dt="2023-05-09T01:07:54.447" v="279" actId="1076"/>
          <ac:picMkLst>
            <pc:docMk/>
            <pc:sldMk cId="0" sldId="257"/>
            <ac:picMk id="171" creationId="{00000000-0000-0000-0000-000000000000}"/>
          </ac:picMkLst>
        </pc:picChg>
        <pc:picChg chg="mod">
          <ac:chgData name="Tobin Magle" userId="S::ctm6768@ads.northwestern.edu::42da060b-ddc7-42dc-a7e8-253cdb78acd4" providerId="AD" clId="Web-{B0D54B10-E15C-CA82-FA9F-4F6C16226CB1}" dt="2023-05-09T01:07:56.650" v="280" actId="1076"/>
          <ac:picMkLst>
            <pc:docMk/>
            <pc:sldMk cId="0" sldId="257"/>
            <ac:picMk id="172" creationId="{00000000-0000-0000-0000-000000000000}"/>
          </ac:picMkLst>
        </pc:picChg>
        <pc:picChg chg="del">
          <ac:chgData name="Tobin Magle" userId="S::ctm6768@ads.northwestern.edu::42da060b-ddc7-42dc-a7e8-253cdb78acd4" providerId="AD" clId="Web-{B0D54B10-E15C-CA82-FA9F-4F6C16226CB1}" dt="2023-05-09T01:07:52.275" v="278"/>
          <ac:picMkLst>
            <pc:docMk/>
            <pc:sldMk cId="0" sldId="257"/>
            <ac:picMk id="173" creationId="{00000000-0000-0000-0000-000000000000}"/>
          </ac:picMkLst>
        </pc:picChg>
      </pc:sldChg>
      <pc:sldChg chg="add del">
        <pc:chgData name="Tobin Magle" userId="S::ctm6768@ads.northwestern.edu::42da060b-ddc7-42dc-a7e8-253cdb78acd4" providerId="AD" clId="Web-{B0D54B10-E15C-CA82-FA9F-4F6C16226CB1}" dt="2023-05-09T01:07:47.619" v="277"/>
        <pc:sldMkLst>
          <pc:docMk/>
          <pc:sldMk cId="0" sldId="258"/>
        </pc:sldMkLst>
      </pc:sldChg>
      <pc:sldChg chg="addSp delSp modSp">
        <pc:chgData name="Tobin Magle" userId="S::ctm6768@ads.northwestern.edu::42da060b-ddc7-42dc-a7e8-253cdb78acd4" providerId="AD" clId="Web-{B0D54B10-E15C-CA82-FA9F-4F6C16226CB1}" dt="2023-05-09T01:11:19.528" v="357" actId="1076"/>
        <pc:sldMkLst>
          <pc:docMk/>
          <pc:sldMk cId="0" sldId="259"/>
        </pc:sldMkLst>
        <pc:spChg chg="del">
          <ac:chgData name="Tobin Magle" userId="S::ctm6768@ads.northwestern.edu::42da060b-ddc7-42dc-a7e8-253cdb78acd4" providerId="AD" clId="Web-{B0D54B10-E15C-CA82-FA9F-4F6C16226CB1}" dt="2023-05-08T23:05:37.248" v="143"/>
          <ac:spMkLst>
            <pc:docMk/>
            <pc:sldMk cId="0" sldId="259"/>
            <ac:spMk id="3" creationId="{C753B6A9-6C1F-AD95-87A7-C0B491F5926C}"/>
          </ac:spMkLst>
        </pc:spChg>
        <pc:spChg chg="add mod">
          <ac:chgData name="Tobin Magle" userId="S::ctm6768@ads.northwestern.edu::42da060b-ddc7-42dc-a7e8-253cdb78acd4" providerId="AD" clId="Web-{B0D54B10-E15C-CA82-FA9F-4F6C16226CB1}" dt="2023-05-08T23:07:28.765" v="202" actId="1076"/>
          <ac:spMkLst>
            <pc:docMk/>
            <pc:sldMk cId="0" sldId="259"/>
            <ac:spMk id="4" creationId="{D019CF45-1DFB-D0C7-1A23-5285EF27E780}"/>
          </ac:spMkLst>
        </pc:spChg>
        <pc:spChg chg="mod">
          <ac:chgData name="Tobin Magle" userId="S::ctm6768@ads.northwestern.edu::42da060b-ddc7-42dc-a7e8-253cdb78acd4" providerId="AD" clId="Web-{B0D54B10-E15C-CA82-FA9F-4F6C16226CB1}" dt="2023-05-08T23:07:18.593" v="199" actId="1076"/>
          <ac:spMkLst>
            <pc:docMk/>
            <pc:sldMk cId="0" sldId="259"/>
            <ac:spMk id="186" creationId="{00000000-0000-0000-0000-000000000000}"/>
          </ac:spMkLst>
        </pc:spChg>
        <pc:spChg chg="mod">
          <ac:chgData name="Tobin Magle" userId="S::ctm6768@ads.northwestern.edu::42da060b-ddc7-42dc-a7e8-253cdb78acd4" providerId="AD" clId="Web-{B0D54B10-E15C-CA82-FA9F-4F6C16226CB1}" dt="2023-05-09T01:11:19.528" v="357" actId="1076"/>
          <ac:spMkLst>
            <pc:docMk/>
            <pc:sldMk cId="0" sldId="259"/>
            <ac:spMk id="187" creationId="{00000000-0000-0000-0000-000000000000}"/>
          </ac:spMkLst>
        </pc:spChg>
        <pc:picChg chg="add mod">
          <ac:chgData name="Tobin Magle" userId="S::ctm6768@ads.northwestern.edu::42da060b-ddc7-42dc-a7e8-253cdb78acd4" providerId="AD" clId="Web-{B0D54B10-E15C-CA82-FA9F-4F6C16226CB1}" dt="2023-05-08T23:07:35.281" v="204" actId="1076"/>
          <ac:picMkLst>
            <pc:docMk/>
            <pc:sldMk cId="0" sldId="259"/>
            <ac:picMk id="2" creationId="{BFA8FA0D-7AB9-5067-A06D-3A5CBB48C205}"/>
          </ac:picMkLst>
        </pc:picChg>
      </pc:sldChg>
      <pc:sldChg chg="addSp delSp modSp">
        <pc:chgData name="Tobin Magle" userId="S::ctm6768@ads.northwestern.edu::42da060b-ddc7-42dc-a7e8-253cdb78acd4" providerId="AD" clId="Web-{B0D54B10-E15C-CA82-FA9F-4F6C16226CB1}" dt="2023-05-09T01:40:25.955" v="669" actId="20577"/>
        <pc:sldMkLst>
          <pc:docMk/>
          <pc:sldMk cId="0" sldId="260"/>
        </pc:sldMkLst>
        <pc:spChg chg="add mod">
          <ac:chgData name="Tobin Magle" userId="S::ctm6768@ads.northwestern.edu::42da060b-ddc7-42dc-a7e8-253cdb78acd4" providerId="AD" clId="Web-{B0D54B10-E15C-CA82-FA9F-4F6C16226CB1}" dt="2023-05-09T01:38:37.027" v="589" actId="20577"/>
          <ac:spMkLst>
            <pc:docMk/>
            <pc:sldMk cId="0" sldId="260"/>
            <ac:spMk id="3" creationId="{0479F548-2A9B-ECF5-9232-B51D496100D0}"/>
          </ac:spMkLst>
        </pc:spChg>
        <pc:spChg chg="add del mod">
          <ac:chgData name="Tobin Magle" userId="S::ctm6768@ads.northwestern.edu::42da060b-ddc7-42dc-a7e8-253cdb78acd4" providerId="AD" clId="Web-{B0D54B10-E15C-CA82-FA9F-4F6C16226CB1}" dt="2023-05-08T22:59:05.978" v="87"/>
          <ac:spMkLst>
            <pc:docMk/>
            <pc:sldMk cId="0" sldId="260"/>
            <ac:spMk id="3" creationId="{C9DE47ED-0E21-8C82-C691-560B4C8AA68A}"/>
          </ac:spMkLst>
        </pc:spChg>
        <pc:spChg chg="add mod">
          <ac:chgData name="Tobin Magle" userId="S::ctm6768@ads.northwestern.edu::42da060b-ddc7-42dc-a7e8-253cdb78acd4" providerId="AD" clId="Web-{B0D54B10-E15C-CA82-FA9F-4F6C16226CB1}" dt="2023-05-09T01:32:10.826" v="542" actId="20577"/>
          <ac:spMkLst>
            <pc:docMk/>
            <pc:sldMk cId="0" sldId="260"/>
            <ac:spMk id="5" creationId="{4C59A72F-3B5D-391F-A8FD-EE1498872C90}"/>
          </ac:spMkLst>
        </pc:spChg>
        <pc:spChg chg="mod">
          <ac:chgData name="Tobin Magle" userId="S::ctm6768@ads.northwestern.edu::42da060b-ddc7-42dc-a7e8-253cdb78acd4" providerId="AD" clId="Web-{B0D54B10-E15C-CA82-FA9F-4F6C16226CB1}" dt="2023-05-09T01:40:25.955" v="669" actId="20577"/>
          <ac:spMkLst>
            <pc:docMk/>
            <pc:sldMk cId="0" sldId="260"/>
            <ac:spMk id="195" creationId="{00000000-0000-0000-0000-000000000000}"/>
          </ac:spMkLst>
        </pc:spChg>
        <pc:picChg chg="add mod">
          <ac:chgData name="Tobin Magle" userId="S::ctm6768@ads.northwestern.edu::42da060b-ddc7-42dc-a7e8-253cdb78acd4" providerId="AD" clId="Web-{B0D54B10-E15C-CA82-FA9F-4F6C16226CB1}" dt="2023-05-09T01:38:19.448" v="581" actId="1076"/>
          <ac:picMkLst>
            <pc:docMk/>
            <pc:sldMk cId="0" sldId="260"/>
            <ac:picMk id="2" creationId="{B9F5376F-D2F9-FEF3-BAB2-C6D248C56685}"/>
          </ac:picMkLst>
        </pc:picChg>
        <pc:picChg chg="del mod">
          <ac:chgData name="Tobin Magle" userId="S::ctm6768@ads.northwestern.edu::42da060b-ddc7-42dc-a7e8-253cdb78acd4" providerId="AD" clId="Web-{B0D54B10-E15C-CA82-FA9F-4F6C16226CB1}" dt="2023-05-09T01:38:02.230" v="576"/>
          <ac:picMkLst>
            <pc:docMk/>
            <pc:sldMk cId="0" sldId="260"/>
            <ac:picMk id="194" creationId="{00000000-0000-0000-0000-000000000000}"/>
          </ac:picMkLst>
        </pc:picChg>
        <pc:picChg chg="del">
          <ac:chgData name="Tobin Magle" userId="S::ctm6768@ads.northwestern.edu::42da060b-ddc7-42dc-a7e8-253cdb78acd4" providerId="AD" clId="Web-{B0D54B10-E15C-CA82-FA9F-4F6C16226CB1}" dt="2023-05-08T22:57:27.539" v="85"/>
          <ac:picMkLst>
            <pc:docMk/>
            <pc:sldMk cId="0" sldId="260"/>
            <ac:picMk id="196" creationId="{00000000-0000-0000-0000-000000000000}"/>
          </ac:picMkLst>
        </pc:picChg>
      </pc:sldChg>
      <pc:sldChg chg="addSp delSp modSp del mod modClrScheme chgLayout">
        <pc:chgData name="Tobin Magle" userId="S::ctm6768@ads.northwestern.edu::42da060b-ddc7-42dc-a7e8-253cdb78acd4" providerId="AD" clId="Web-{B0D54B10-E15C-CA82-FA9F-4F6C16226CB1}" dt="2023-05-09T01:37:08.229" v="575"/>
        <pc:sldMkLst>
          <pc:docMk/>
          <pc:sldMk cId="3942398748" sldId="293"/>
        </pc:sldMkLst>
        <pc:spChg chg="mod ord">
          <ac:chgData name="Tobin Magle" userId="S::ctm6768@ads.northwestern.edu::42da060b-ddc7-42dc-a7e8-253cdb78acd4" providerId="AD" clId="Web-{B0D54B10-E15C-CA82-FA9F-4F6C16226CB1}" dt="2023-05-08T22:52:52.583" v="73" actId="20577"/>
          <ac:spMkLst>
            <pc:docMk/>
            <pc:sldMk cId="3942398748" sldId="293"/>
            <ac:spMk id="2" creationId="{8F997367-1876-256E-28F6-8F7C93160067}"/>
          </ac:spMkLst>
        </pc:spChg>
        <pc:spChg chg="mod ord">
          <ac:chgData name="Tobin Magle" userId="S::ctm6768@ads.northwestern.edu::42da060b-ddc7-42dc-a7e8-253cdb78acd4" providerId="AD" clId="Web-{B0D54B10-E15C-CA82-FA9F-4F6C16226CB1}" dt="2023-05-09T01:33:06.757" v="546" actId="1076"/>
          <ac:spMkLst>
            <pc:docMk/>
            <pc:sldMk cId="3942398748" sldId="293"/>
            <ac:spMk id="3" creationId="{D02C29CD-19BF-BFE4-44C2-0E6AB090AA2A}"/>
          </ac:spMkLst>
        </pc:spChg>
        <pc:spChg chg="del mod ord">
          <ac:chgData name="Tobin Magle" userId="S::ctm6768@ads.northwestern.edu::42da060b-ddc7-42dc-a7e8-253cdb78acd4" providerId="AD" clId="Web-{B0D54B10-E15C-CA82-FA9F-4F6C16226CB1}" dt="2023-05-08T22:46:44.063" v="30"/>
          <ac:spMkLst>
            <pc:docMk/>
            <pc:sldMk cId="3942398748" sldId="293"/>
            <ac:spMk id="4" creationId="{AA5A490D-1514-D732-22A1-465702E59328}"/>
          </ac:spMkLst>
        </pc:spChg>
        <pc:spChg chg="add mod ord">
          <ac:chgData name="Tobin Magle" userId="S::ctm6768@ads.northwestern.edu::42da060b-ddc7-42dc-a7e8-253cdb78acd4" providerId="AD" clId="Web-{B0D54B10-E15C-CA82-FA9F-4F6C16226CB1}" dt="2023-05-09T01:33:01.694" v="545" actId="1076"/>
          <ac:spMkLst>
            <pc:docMk/>
            <pc:sldMk cId="3942398748" sldId="293"/>
            <ac:spMk id="5" creationId="{E45A4641-7590-97E2-C06F-97723E7EB411}"/>
          </ac:spMkLst>
        </pc:spChg>
        <pc:spChg chg="add del mod ord">
          <ac:chgData name="Tobin Magle" userId="S::ctm6768@ads.northwestern.edu::42da060b-ddc7-42dc-a7e8-253cdb78acd4" providerId="AD" clId="Web-{B0D54B10-E15C-CA82-FA9F-4F6C16226CB1}" dt="2023-05-08T22:46:41.609" v="29"/>
          <ac:spMkLst>
            <pc:docMk/>
            <pc:sldMk cId="3942398748" sldId="293"/>
            <ac:spMk id="6" creationId="{2C05D3B5-773F-4CB6-4D90-81D91C2977B1}"/>
          </ac:spMkLst>
        </pc:spChg>
        <pc:spChg chg="add mod">
          <ac:chgData name="Tobin Magle" userId="S::ctm6768@ads.northwestern.edu::42da060b-ddc7-42dc-a7e8-253cdb78acd4" providerId="AD" clId="Web-{B0D54B10-E15C-CA82-FA9F-4F6C16226CB1}" dt="2023-05-09T01:32:55.663" v="544" actId="1076"/>
          <ac:spMkLst>
            <pc:docMk/>
            <pc:sldMk cId="3942398748" sldId="293"/>
            <ac:spMk id="8" creationId="{F03E4017-B093-1D8D-55D4-F7D3718BFB2B}"/>
          </ac:spMkLst>
        </pc:spChg>
        <pc:picChg chg="add mod modCrop">
          <ac:chgData name="Tobin Magle" userId="S::ctm6768@ads.northwestern.edu::42da060b-ddc7-42dc-a7e8-253cdb78acd4" providerId="AD" clId="Web-{B0D54B10-E15C-CA82-FA9F-4F6C16226CB1}" dt="2023-05-08T22:49:50.159" v="59" actId="14100"/>
          <ac:picMkLst>
            <pc:docMk/>
            <pc:sldMk cId="3942398748" sldId="293"/>
            <ac:picMk id="9" creationId="{E689BBA0-8C86-2E5F-E6C3-D438826A70DD}"/>
          </ac:picMkLst>
        </pc:picChg>
        <pc:picChg chg="add mod modCrop">
          <ac:chgData name="Tobin Magle" userId="S::ctm6768@ads.northwestern.edu::42da060b-ddc7-42dc-a7e8-253cdb78acd4" providerId="AD" clId="Web-{B0D54B10-E15C-CA82-FA9F-4F6C16226CB1}" dt="2023-05-08T22:53:07.520" v="75" actId="1076"/>
          <ac:picMkLst>
            <pc:docMk/>
            <pc:sldMk cId="3942398748" sldId="293"/>
            <ac:picMk id="10" creationId="{AAA54DEE-ACAD-39F3-2D3C-FD4561A9D887}"/>
          </ac:picMkLst>
        </pc:picChg>
        <pc:picChg chg="add mod">
          <ac:chgData name="Tobin Magle" userId="S::ctm6768@ads.northwestern.edu::42da060b-ddc7-42dc-a7e8-253cdb78acd4" providerId="AD" clId="Web-{B0D54B10-E15C-CA82-FA9F-4F6C16226CB1}" dt="2023-05-08T22:53:12.348" v="76" actId="1076"/>
          <ac:picMkLst>
            <pc:docMk/>
            <pc:sldMk cId="3942398748" sldId="293"/>
            <ac:picMk id="12" creationId="{240F20E6-9AC5-561C-D498-687273DB93DB}"/>
          </ac:picMkLst>
        </pc:picChg>
        <pc:cxnChg chg="add mod">
          <ac:chgData name="Tobin Magle" userId="S::ctm6768@ads.northwestern.edu::42da060b-ddc7-42dc-a7e8-253cdb78acd4" providerId="AD" clId="Web-{B0D54B10-E15C-CA82-FA9F-4F6C16226CB1}" dt="2023-05-09T01:34:32.711" v="555" actId="1076"/>
          <ac:cxnSpMkLst>
            <pc:docMk/>
            <pc:sldMk cId="3942398748" sldId="293"/>
            <ac:cxnSpMk id="6" creationId="{47374C15-BFF3-B0A5-ADFC-6CC34CB47B8C}"/>
          </ac:cxnSpMkLst>
        </pc:cxnChg>
        <pc:cxnChg chg="add del mod">
          <ac:chgData name="Tobin Magle" userId="S::ctm6768@ads.northwestern.edu::42da060b-ddc7-42dc-a7e8-253cdb78acd4" providerId="AD" clId="Web-{B0D54B10-E15C-CA82-FA9F-4F6C16226CB1}" dt="2023-05-09T01:34:57.696" v="557"/>
          <ac:cxnSpMkLst>
            <pc:docMk/>
            <pc:sldMk cId="3942398748" sldId="293"/>
            <ac:cxnSpMk id="7" creationId="{5DA1674F-96D4-37E2-C2DA-5BB7AB679CE4}"/>
          </ac:cxnSpMkLst>
        </pc:cxnChg>
      </pc:sldChg>
      <pc:sldChg chg="addSp delSp modSp new del">
        <pc:chgData name="Tobin Magle" userId="S::ctm6768@ads.northwestern.edu::42da060b-ddc7-42dc-a7e8-253cdb78acd4" providerId="AD" clId="Web-{B0D54B10-E15C-CA82-FA9F-4F6C16226CB1}" dt="2023-05-08T22:57:05.398" v="83"/>
        <pc:sldMkLst>
          <pc:docMk/>
          <pc:sldMk cId="1738732481" sldId="323"/>
        </pc:sldMkLst>
        <pc:spChg chg="add del mod">
          <ac:chgData name="Tobin Magle" userId="S::ctm6768@ads.northwestern.edu::42da060b-ddc7-42dc-a7e8-253cdb78acd4" providerId="AD" clId="Web-{B0D54B10-E15C-CA82-FA9F-4F6C16226CB1}" dt="2023-05-08T22:56:41.913" v="82"/>
          <ac:spMkLst>
            <pc:docMk/>
            <pc:sldMk cId="1738732481" sldId="323"/>
            <ac:spMk id="7" creationId="{D51C5970-3A2F-9E28-64F7-658FABAB7D22}"/>
          </ac:spMkLst>
        </pc:spChg>
      </pc:sldChg>
      <pc:sldChg chg="addSp delSp modSp add replId">
        <pc:chgData name="Tobin Magle" userId="S::ctm6768@ads.northwestern.edu::42da060b-ddc7-42dc-a7e8-253cdb78acd4" providerId="AD" clId="Web-{B0D54B10-E15C-CA82-FA9F-4F6C16226CB1}" dt="2023-05-09T01:29:46.949" v="541" actId="1076"/>
        <pc:sldMkLst>
          <pc:docMk/>
          <pc:sldMk cId="1970988557" sldId="323"/>
        </pc:sldMkLst>
        <pc:spChg chg="del mod">
          <ac:chgData name="Tobin Magle" userId="S::ctm6768@ads.northwestern.edu::42da060b-ddc7-42dc-a7e8-253cdb78acd4" providerId="AD" clId="Web-{B0D54B10-E15C-CA82-FA9F-4F6C16226CB1}" dt="2023-05-09T01:07:41.150" v="276"/>
          <ac:spMkLst>
            <pc:docMk/>
            <pc:sldMk cId="1970988557" sldId="323"/>
            <ac:spMk id="3" creationId="{C753B6A9-6C1F-AD95-87A7-C0B491F5926C}"/>
          </ac:spMkLst>
        </pc:spChg>
        <pc:spChg chg="add del mod">
          <ac:chgData name="Tobin Magle" userId="S::ctm6768@ads.northwestern.edu::42da060b-ddc7-42dc-a7e8-253cdb78acd4" providerId="AD" clId="Web-{B0D54B10-E15C-CA82-FA9F-4F6C16226CB1}" dt="2023-05-09T01:23:58.304" v="431"/>
          <ac:spMkLst>
            <pc:docMk/>
            <pc:sldMk cId="1970988557" sldId="323"/>
            <ac:spMk id="4" creationId="{32B7B590-4BEF-9F7B-C65A-3ED6F213187E}"/>
          </ac:spMkLst>
        </pc:spChg>
        <pc:spChg chg="add del mod">
          <ac:chgData name="Tobin Magle" userId="S::ctm6768@ads.northwestern.edu::42da060b-ddc7-42dc-a7e8-253cdb78acd4" providerId="AD" clId="Web-{B0D54B10-E15C-CA82-FA9F-4F6C16226CB1}" dt="2023-05-09T01:23:58.304" v="430"/>
          <ac:spMkLst>
            <pc:docMk/>
            <pc:sldMk cId="1970988557" sldId="323"/>
            <ac:spMk id="5" creationId="{E5FA8A11-B732-75BA-BD18-B58E0B11BA1B}"/>
          </ac:spMkLst>
        </pc:spChg>
        <pc:spChg chg="add del mod">
          <ac:chgData name="Tobin Magle" userId="S::ctm6768@ads.northwestern.edu::42da060b-ddc7-42dc-a7e8-253cdb78acd4" providerId="AD" clId="Web-{B0D54B10-E15C-CA82-FA9F-4F6C16226CB1}" dt="2023-05-09T01:24:01.351" v="437"/>
          <ac:spMkLst>
            <pc:docMk/>
            <pc:sldMk cId="1970988557" sldId="323"/>
            <ac:spMk id="6" creationId="{F2961F88-EE62-8F8D-B7B5-A1B408935C40}"/>
          </ac:spMkLst>
        </pc:spChg>
        <pc:spChg chg="add del mod">
          <ac:chgData name="Tobin Magle" userId="S::ctm6768@ads.northwestern.edu::42da060b-ddc7-42dc-a7e8-253cdb78acd4" providerId="AD" clId="Web-{B0D54B10-E15C-CA82-FA9F-4F6C16226CB1}" dt="2023-05-09T01:24:01.351" v="436"/>
          <ac:spMkLst>
            <pc:docMk/>
            <pc:sldMk cId="1970988557" sldId="323"/>
            <ac:spMk id="7" creationId="{1949AB03-2894-2A08-00AD-DF6673A74078}"/>
          </ac:spMkLst>
        </pc:spChg>
        <pc:spChg chg="add del mod">
          <ac:chgData name="Tobin Magle" userId="S::ctm6768@ads.northwestern.edu::42da060b-ddc7-42dc-a7e8-253cdb78acd4" providerId="AD" clId="Web-{B0D54B10-E15C-CA82-FA9F-4F6C16226CB1}" dt="2023-05-09T01:24:01.351" v="435"/>
          <ac:spMkLst>
            <pc:docMk/>
            <pc:sldMk cId="1970988557" sldId="323"/>
            <ac:spMk id="8" creationId="{4848D951-BDB6-C7E6-DF3B-E0FA88EB31F1}"/>
          </ac:spMkLst>
        </pc:spChg>
        <pc:spChg chg="add del mod">
          <ac:chgData name="Tobin Magle" userId="S::ctm6768@ads.northwestern.edu::42da060b-ddc7-42dc-a7e8-253cdb78acd4" providerId="AD" clId="Web-{B0D54B10-E15C-CA82-FA9F-4F6C16226CB1}" dt="2023-05-09T01:24:01.351" v="434"/>
          <ac:spMkLst>
            <pc:docMk/>
            <pc:sldMk cId="1970988557" sldId="323"/>
            <ac:spMk id="9" creationId="{F2CEA930-EA9A-DD4F-AA21-6995B7EA8793}"/>
          </ac:spMkLst>
        </pc:spChg>
        <pc:spChg chg="add del mod">
          <ac:chgData name="Tobin Magle" userId="S::ctm6768@ads.northwestern.edu::42da060b-ddc7-42dc-a7e8-253cdb78acd4" providerId="AD" clId="Web-{B0D54B10-E15C-CA82-FA9F-4F6C16226CB1}" dt="2023-05-09T01:24:01.351" v="433"/>
          <ac:spMkLst>
            <pc:docMk/>
            <pc:sldMk cId="1970988557" sldId="323"/>
            <ac:spMk id="10" creationId="{119A7B28-AF8A-1801-48DA-9F9E62AC3690}"/>
          </ac:spMkLst>
        </pc:spChg>
        <pc:spChg chg="add del mod">
          <ac:chgData name="Tobin Magle" userId="S::ctm6768@ads.northwestern.edu::42da060b-ddc7-42dc-a7e8-253cdb78acd4" providerId="AD" clId="Web-{B0D54B10-E15C-CA82-FA9F-4F6C16226CB1}" dt="2023-05-09T01:24:01.351" v="432"/>
          <ac:spMkLst>
            <pc:docMk/>
            <pc:sldMk cId="1970988557" sldId="323"/>
            <ac:spMk id="11" creationId="{B05EB236-F0ED-E882-255E-0984B9544868}"/>
          </ac:spMkLst>
        </pc:spChg>
        <pc:spChg chg="add mod">
          <ac:chgData name="Tobin Magle" userId="S::ctm6768@ads.northwestern.edu::42da060b-ddc7-42dc-a7e8-253cdb78acd4" providerId="AD" clId="Web-{B0D54B10-E15C-CA82-FA9F-4F6C16226CB1}" dt="2023-05-09T01:21:51.974" v="393" actId="1076"/>
          <ac:spMkLst>
            <pc:docMk/>
            <pc:sldMk cId="1970988557" sldId="323"/>
            <ac:spMk id="12" creationId="{422BA894-6A66-4E1D-2804-EEAC0555A951}"/>
          </ac:spMkLst>
        </pc:spChg>
        <pc:spChg chg="add mod">
          <ac:chgData name="Tobin Magle" userId="S::ctm6768@ads.northwestern.edu::42da060b-ddc7-42dc-a7e8-253cdb78acd4" providerId="AD" clId="Web-{B0D54B10-E15C-CA82-FA9F-4F6C16226CB1}" dt="2023-05-09T01:22:20.427" v="406" actId="1076"/>
          <ac:spMkLst>
            <pc:docMk/>
            <pc:sldMk cId="1970988557" sldId="323"/>
            <ac:spMk id="13" creationId="{872E4722-58C5-D9E6-67A7-D60D1A0B3F14}"/>
          </ac:spMkLst>
        </pc:spChg>
        <pc:spChg chg="add mod">
          <ac:chgData name="Tobin Magle" userId="S::ctm6768@ads.northwestern.edu::42da060b-ddc7-42dc-a7e8-253cdb78acd4" providerId="AD" clId="Web-{B0D54B10-E15C-CA82-FA9F-4F6C16226CB1}" dt="2023-05-09T01:22:13.740" v="403" actId="1076"/>
          <ac:spMkLst>
            <pc:docMk/>
            <pc:sldMk cId="1970988557" sldId="323"/>
            <ac:spMk id="14" creationId="{54A9231F-ED3C-E059-4455-BF3510099904}"/>
          </ac:spMkLst>
        </pc:spChg>
        <pc:spChg chg="add mod">
          <ac:chgData name="Tobin Magle" userId="S::ctm6768@ads.northwestern.edu::42da060b-ddc7-42dc-a7e8-253cdb78acd4" providerId="AD" clId="Web-{B0D54B10-E15C-CA82-FA9F-4F6C16226CB1}" dt="2023-05-09T01:25:44.211" v="467"/>
          <ac:spMkLst>
            <pc:docMk/>
            <pc:sldMk cId="1970988557" sldId="323"/>
            <ac:spMk id="15" creationId="{1FD4540B-9BA9-217F-6108-E8188EFF11DE}"/>
          </ac:spMkLst>
        </pc:spChg>
        <pc:spChg chg="add mod">
          <ac:chgData name="Tobin Magle" userId="S::ctm6768@ads.northwestern.edu::42da060b-ddc7-42dc-a7e8-253cdb78acd4" providerId="AD" clId="Web-{B0D54B10-E15C-CA82-FA9F-4F6C16226CB1}" dt="2023-05-09T01:23:32.210" v="422" actId="1076"/>
          <ac:spMkLst>
            <pc:docMk/>
            <pc:sldMk cId="1970988557" sldId="323"/>
            <ac:spMk id="16" creationId="{74280A6E-1791-3FD9-3135-B75A6B43F398}"/>
          </ac:spMkLst>
        </pc:spChg>
        <pc:spChg chg="add mod">
          <ac:chgData name="Tobin Magle" userId="S::ctm6768@ads.northwestern.edu::42da060b-ddc7-42dc-a7e8-253cdb78acd4" providerId="AD" clId="Web-{B0D54B10-E15C-CA82-FA9F-4F6C16226CB1}" dt="2023-05-09T01:29:04.902" v="519" actId="1076"/>
          <ac:spMkLst>
            <pc:docMk/>
            <pc:sldMk cId="1970988557" sldId="323"/>
            <ac:spMk id="22" creationId="{BFE81C86-B9FA-867F-91F1-D7D567FA2E43}"/>
          </ac:spMkLst>
        </pc:spChg>
        <pc:spChg chg="add mod">
          <ac:chgData name="Tobin Magle" userId="S::ctm6768@ads.northwestern.edu::42da060b-ddc7-42dc-a7e8-253cdb78acd4" providerId="AD" clId="Web-{B0D54B10-E15C-CA82-FA9F-4F6C16226CB1}" dt="2023-05-09T01:29:04.917" v="520" actId="1076"/>
          <ac:spMkLst>
            <pc:docMk/>
            <pc:sldMk cId="1970988557" sldId="323"/>
            <ac:spMk id="23" creationId="{25D63F16-B837-AE12-B538-CD881579E5FF}"/>
          </ac:spMkLst>
        </pc:spChg>
        <pc:spChg chg="add mod">
          <ac:chgData name="Tobin Magle" userId="S::ctm6768@ads.northwestern.edu::42da060b-ddc7-42dc-a7e8-253cdb78acd4" providerId="AD" clId="Web-{B0D54B10-E15C-CA82-FA9F-4F6C16226CB1}" dt="2023-05-09T01:29:04.917" v="521" actId="1076"/>
          <ac:spMkLst>
            <pc:docMk/>
            <pc:sldMk cId="1970988557" sldId="323"/>
            <ac:spMk id="24" creationId="{9CCF435A-B2BC-ED15-04A1-6A51A8A95322}"/>
          </ac:spMkLst>
        </pc:spChg>
        <pc:spChg chg="add mod">
          <ac:chgData name="Tobin Magle" userId="S::ctm6768@ads.northwestern.edu::42da060b-ddc7-42dc-a7e8-253cdb78acd4" providerId="AD" clId="Web-{B0D54B10-E15C-CA82-FA9F-4F6C16226CB1}" dt="2023-05-09T01:29:04.917" v="522" actId="1076"/>
          <ac:spMkLst>
            <pc:docMk/>
            <pc:sldMk cId="1970988557" sldId="323"/>
            <ac:spMk id="25" creationId="{1C1F7758-90BF-C45D-4621-8E2609288509}"/>
          </ac:spMkLst>
        </pc:spChg>
        <pc:spChg chg="add mod">
          <ac:chgData name="Tobin Magle" userId="S::ctm6768@ads.northwestern.edu::42da060b-ddc7-42dc-a7e8-253cdb78acd4" providerId="AD" clId="Web-{B0D54B10-E15C-CA82-FA9F-4F6C16226CB1}" dt="2023-05-09T01:29:04.933" v="523" actId="1076"/>
          <ac:spMkLst>
            <pc:docMk/>
            <pc:sldMk cId="1970988557" sldId="323"/>
            <ac:spMk id="26" creationId="{1DD7E98E-FF61-0B5A-F2A5-AEF2C8305B9B}"/>
          </ac:spMkLst>
        </pc:spChg>
        <pc:spChg chg="add mod">
          <ac:chgData name="Tobin Magle" userId="S::ctm6768@ads.northwestern.edu::42da060b-ddc7-42dc-a7e8-253cdb78acd4" providerId="AD" clId="Web-{B0D54B10-E15C-CA82-FA9F-4F6C16226CB1}" dt="2023-05-09T01:28:43.558" v="516"/>
          <ac:spMkLst>
            <pc:docMk/>
            <pc:sldMk cId="1970988557" sldId="323"/>
            <ac:spMk id="31" creationId="{A2802683-B23D-5B7D-9E4E-7CB453E079E2}"/>
          </ac:spMkLst>
        </pc:spChg>
        <pc:spChg chg="add mod">
          <ac:chgData name="Tobin Magle" userId="S::ctm6768@ads.northwestern.edu::42da060b-ddc7-42dc-a7e8-253cdb78acd4" providerId="AD" clId="Web-{B0D54B10-E15C-CA82-FA9F-4F6C16226CB1}" dt="2023-05-09T01:29:04.964" v="528" actId="1076"/>
          <ac:spMkLst>
            <pc:docMk/>
            <pc:sldMk cId="1970988557" sldId="323"/>
            <ac:spMk id="32" creationId="{A27D91DA-90BD-BEF8-1A95-2AA69A8ABD40}"/>
          </ac:spMkLst>
        </pc:spChg>
        <pc:spChg chg="add mod">
          <ac:chgData name="Tobin Magle" userId="S::ctm6768@ads.northwestern.edu::42da060b-ddc7-42dc-a7e8-253cdb78acd4" providerId="AD" clId="Web-{B0D54B10-E15C-CA82-FA9F-4F6C16226CB1}" dt="2023-05-09T01:29:04.964" v="529" actId="1076"/>
          <ac:spMkLst>
            <pc:docMk/>
            <pc:sldMk cId="1970988557" sldId="323"/>
            <ac:spMk id="33" creationId="{AF0499D6-EBBB-5B66-818D-BF1B643CA959}"/>
          </ac:spMkLst>
        </pc:spChg>
        <pc:spChg chg="add mod">
          <ac:chgData name="Tobin Magle" userId="S::ctm6768@ads.northwestern.edu::42da060b-ddc7-42dc-a7e8-253cdb78acd4" providerId="AD" clId="Web-{B0D54B10-E15C-CA82-FA9F-4F6C16226CB1}" dt="2023-05-09T01:28:47.433" v="517"/>
          <ac:spMkLst>
            <pc:docMk/>
            <pc:sldMk cId="1970988557" sldId="323"/>
            <ac:spMk id="35" creationId="{386EC2A4-23E7-0F46-2A05-1E7125955AC2}"/>
          </ac:spMkLst>
        </pc:spChg>
        <pc:spChg chg="add del">
          <ac:chgData name="Tobin Magle" userId="S::ctm6768@ads.northwestern.edu::42da060b-ddc7-42dc-a7e8-253cdb78acd4" providerId="AD" clId="Web-{B0D54B10-E15C-CA82-FA9F-4F6C16226CB1}" dt="2023-05-09T01:27:04.713" v="496"/>
          <ac:spMkLst>
            <pc:docMk/>
            <pc:sldMk cId="1970988557" sldId="323"/>
            <ac:spMk id="36" creationId="{DE967588-7DD8-1C8A-006E-99A7EF1F54B4}"/>
          </ac:spMkLst>
        </pc:spChg>
        <pc:spChg chg="add mod">
          <ac:chgData name="Tobin Magle" userId="S::ctm6768@ads.northwestern.edu::42da060b-ddc7-42dc-a7e8-253cdb78acd4" providerId="AD" clId="Web-{B0D54B10-E15C-CA82-FA9F-4F6C16226CB1}" dt="2023-05-09T01:29:04.980" v="531" actId="1076"/>
          <ac:spMkLst>
            <pc:docMk/>
            <pc:sldMk cId="1970988557" sldId="323"/>
            <ac:spMk id="37" creationId="{84DF3A9B-2E59-7736-B95C-9FEADA1C9062}"/>
          </ac:spMkLst>
        </pc:spChg>
        <pc:spChg chg="add mod">
          <ac:chgData name="Tobin Magle" userId="S::ctm6768@ads.northwestern.edu::42da060b-ddc7-42dc-a7e8-253cdb78acd4" providerId="AD" clId="Web-{B0D54B10-E15C-CA82-FA9F-4F6C16226CB1}" dt="2023-05-09T01:29:04.995" v="532" actId="1076"/>
          <ac:spMkLst>
            <pc:docMk/>
            <pc:sldMk cId="1970988557" sldId="323"/>
            <ac:spMk id="38" creationId="{DE59F2FE-C134-DC3D-D22C-4F1F9A5A9EE4}"/>
          </ac:spMkLst>
        </pc:spChg>
        <pc:spChg chg="add mod">
          <ac:chgData name="Tobin Magle" userId="S::ctm6768@ads.northwestern.edu::42da060b-ddc7-42dc-a7e8-253cdb78acd4" providerId="AD" clId="Web-{B0D54B10-E15C-CA82-FA9F-4F6C16226CB1}" dt="2023-05-09T01:29:46.934" v="540" actId="1076"/>
          <ac:spMkLst>
            <pc:docMk/>
            <pc:sldMk cId="1970988557" sldId="323"/>
            <ac:spMk id="43" creationId="{236E65FB-54CD-5FBB-0043-756A55A8B38D}"/>
          </ac:spMkLst>
        </pc:spChg>
        <pc:spChg chg="mod">
          <ac:chgData name="Tobin Magle" userId="S::ctm6768@ads.northwestern.edu::42da060b-ddc7-42dc-a7e8-253cdb78acd4" providerId="AD" clId="Web-{B0D54B10-E15C-CA82-FA9F-4F6C16226CB1}" dt="2023-05-08T23:06:33.827" v="162" actId="20577"/>
          <ac:spMkLst>
            <pc:docMk/>
            <pc:sldMk cId="1970988557" sldId="323"/>
            <ac:spMk id="186" creationId="{00000000-0000-0000-0000-000000000000}"/>
          </ac:spMkLst>
        </pc:spChg>
        <pc:spChg chg="mod">
          <ac:chgData name="Tobin Magle" userId="S::ctm6768@ads.northwestern.edu::42da060b-ddc7-42dc-a7e8-253cdb78acd4" providerId="AD" clId="Web-{B0D54B10-E15C-CA82-FA9F-4F6C16226CB1}" dt="2023-05-09T01:15:39.766" v="364" actId="1076"/>
          <ac:spMkLst>
            <pc:docMk/>
            <pc:sldMk cId="1970988557" sldId="323"/>
            <ac:spMk id="187" creationId="{00000000-0000-0000-0000-000000000000}"/>
          </ac:spMkLst>
        </pc:spChg>
        <pc:picChg chg="add del mod">
          <ac:chgData name="Tobin Magle" userId="S::ctm6768@ads.northwestern.edu::42da060b-ddc7-42dc-a7e8-253cdb78acd4" providerId="AD" clId="Web-{B0D54B10-E15C-CA82-FA9F-4F6C16226CB1}" dt="2023-05-09T01:21:40.646" v="389"/>
          <ac:picMkLst>
            <pc:docMk/>
            <pc:sldMk cId="1970988557" sldId="323"/>
            <ac:picMk id="2" creationId="{E272340E-491F-1F96-7AB7-6177F2B35742}"/>
          </ac:picMkLst>
        </pc:picChg>
        <pc:cxnChg chg="add mod">
          <ac:chgData name="Tobin Magle" userId="S::ctm6768@ads.northwestern.edu::42da060b-ddc7-42dc-a7e8-253cdb78acd4" providerId="AD" clId="Web-{B0D54B10-E15C-CA82-FA9F-4F6C16226CB1}" dt="2023-05-09T01:22:55.881" v="412" actId="14100"/>
          <ac:cxnSpMkLst>
            <pc:docMk/>
            <pc:sldMk cId="1970988557" sldId="323"/>
            <ac:cxnSpMk id="17" creationId="{1406F612-1EA6-9420-373D-F51BE3BF481A}"/>
          </ac:cxnSpMkLst>
        </pc:cxnChg>
        <pc:cxnChg chg="add mod">
          <ac:chgData name="Tobin Magle" userId="S::ctm6768@ads.northwestern.edu::42da060b-ddc7-42dc-a7e8-253cdb78acd4" providerId="AD" clId="Web-{B0D54B10-E15C-CA82-FA9F-4F6C16226CB1}" dt="2023-05-09T01:23:05.537" v="414" actId="1076"/>
          <ac:cxnSpMkLst>
            <pc:docMk/>
            <pc:sldMk cId="1970988557" sldId="323"/>
            <ac:cxnSpMk id="18" creationId="{4D6ECA49-ECA5-7252-4DA8-6D1757D18DB1}"/>
          </ac:cxnSpMkLst>
        </pc:cxnChg>
        <pc:cxnChg chg="add mod">
          <ac:chgData name="Tobin Magle" userId="S::ctm6768@ads.northwestern.edu::42da060b-ddc7-42dc-a7e8-253cdb78acd4" providerId="AD" clId="Web-{B0D54B10-E15C-CA82-FA9F-4F6C16226CB1}" dt="2023-05-09T01:23:37.975" v="424" actId="14100"/>
          <ac:cxnSpMkLst>
            <pc:docMk/>
            <pc:sldMk cId="1970988557" sldId="323"/>
            <ac:cxnSpMk id="19" creationId="{D8940FD8-3BC0-F54A-A7D6-DDE5987F1366}"/>
          </ac:cxnSpMkLst>
        </pc:cxnChg>
        <pc:cxnChg chg="add mod">
          <ac:chgData name="Tobin Magle" userId="S::ctm6768@ads.northwestern.edu::42da060b-ddc7-42dc-a7e8-253cdb78acd4" providerId="AD" clId="Web-{B0D54B10-E15C-CA82-FA9F-4F6C16226CB1}" dt="2023-05-09T01:23:33.772" v="423" actId="1076"/>
          <ac:cxnSpMkLst>
            <pc:docMk/>
            <pc:sldMk cId="1970988557" sldId="323"/>
            <ac:cxnSpMk id="20" creationId="{18915208-ECA7-4AB3-EC61-35161B37CBF9}"/>
          </ac:cxnSpMkLst>
        </pc:cxnChg>
        <pc:cxnChg chg="add del mod">
          <ac:chgData name="Tobin Magle" userId="S::ctm6768@ads.northwestern.edu::42da060b-ddc7-42dc-a7e8-253cdb78acd4" providerId="AD" clId="Web-{B0D54B10-E15C-CA82-FA9F-4F6C16226CB1}" dt="2023-05-09T01:23:58.304" v="429"/>
          <ac:cxnSpMkLst>
            <pc:docMk/>
            <pc:sldMk cId="1970988557" sldId="323"/>
            <ac:cxnSpMk id="21" creationId="{DA209BFD-C4DF-5ED2-8A2B-294DAD5C124D}"/>
          </ac:cxnSpMkLst>
        </pc:cxnChg>
        <pc:cxnChg chg="add mod">
          <ac:chgData name="Tobin Magle" userId="S::ctm6768@ads.northwestern.edu::42da060b-ddc7-42dc-a7e8-253cdb78acd4" providerId="AD" clId="Web-{B0D54B10-E15C-CA82-FA9F-4F6C16226CB1}" dt="2023-05-09T01:29:04.933" v="524" actId="1076"/>
          <ac:cxnSpMkLst>
            <pc:docMk/>
            <pc:sldMk cId="1970988557" sldId="323"/>
            <ac:cxnSpMk id="27" creationId="{7B1B6217-EF3C-616F-A623-96F8951FC35D}"/>
          </ac:cxnSpMkLst>
        </pc:cxnChg>
        <pc:cxnChg chg="add mod">
          <ac:chgData name="Tobin Magle" userId="S::ctm6768@ads.northwestern.edu::42da060b-ddc7-42dc-a7e8-253cdb78acd4" providerId="AD" clId="Web-{B0D54B10-E15C-CA82-FA9F-4F6C16226CB1}" dt="2023-05-09T01:29:04.949" v="525" actId="1076"/>
          <ac:cxnSpMkLst>
            <pc:docMk/>
            <pc:sldMk cId="1970988557" sldId="323"/>
            <ac:cxnSpMk id="28" creationId="{FE4554E9-FA66-B12E-A3BA-047A04101F03}"/>
          </ac:cxnSpMkLst>
        </pc:cxnChg>
        <pc:cxnChg chg="add mod">
          <ac:chgData name="Tobin Magle" userId="S::ctm6768@ads.northwestern.edu::42da060b-ddc7-42dc-a7e8-253cdb78acd4" providerId="AD" clId="Web-{B0D54B10-E15C-CA82-FA9F-4F6C16226CB1}" dt="2023-05-09T01:29:04.949" v="526" actId="1076"/>
          <ac:cxnSpMkLst>
            <pc:docMk/>
            <pc:sldMk cId="1970988557" sldId="323"/>
            <ac:cxnSpMk id="29" creationId="{D41170B5-777D-0959-C25B-277178A0F271}"/>
          </ac:cxnSpMkLst>
        </pc:cxnChg>
        <pc:cxnChg chg="add mod">
          <ac:chgData name="Tobin Magle" userId="S::ctm6768@ads.northwestern.edu::42da060b-ddc7-42dc-a7e8-253cdb78acd4" providerId="AD" clId="Web-{B0D54B10-E15C-CA82-FA9F-4F6C16226CB1}" dt="2023-05-09T01:29:04.949" v="527" actId="1076"/>
          <ac:cxnSpMkLst>
            <pc:docMk/>
            <pc:sldMk cId="1970988557" sldId="323"/>
            <ac:cxnSpMk id="30" creationId="{631217EB-96EF-A436-64BA-6C12B8DCBE21}"/>
          </ac:cxnSpMkLst>
        </pc:cxnChg>
        <pc:cxnChg chg="add mod">
          <ac:chgData name="Tobin Magle" userId="S::ctm6768@ads.northwestern.edu::42da060b-ddc7-42dc-a7e8-253cdb78acd4" providerId="AD" clId="Web-{B0D54B10-E15C-CA82-FA9F-4F6C16226CB1}" dt="2023-05-09T01:29:04.980" v="530" actId="1076"/>
          <ac:cxnSpMkLst>
            <pc:docMk/>
            <pc:sldMk cId="1970988557" sldId="323"/>
            <ac:cxnSpMk id="34" creationId="{F61F88DF-D7FF-902F-63A8-1064DBD47955}"/>
          </ac:cxnSpMkLst>
        </pc:cxnChg>
        <pc:cxnChg chg="add mod">
          <ac:chgData name="Tobin Magle" userId="S::ctm6768@ads.northwestern.edu::42da060b-ddc7-42dc-a7e8-253cdb78acd4" providerId="AD" clId="Web-{B0D54B10-E15C-CA82-FA9F-4F6C16226CB1}" dt="2023-05-09T01:29:04.995" v="533" actId="1076"/>
          <ac:cxnSpMkLst>
            <pc:docMk/>
            <pc:sldMk cId="1970988557" sldId="323"/>
            <ac:cxnSpMk id="39" creationId="{29113908-74C3-F46C-C2D9-8624C5A48FDB}"/>
          </ac:cxnSpMkLst>
        </pc:cxnChg>
        <pc:cxnChg chg="add mod">
          <ac:chgData name="Tobin Magle" userId="S::ctm6768@ads.northwestern.edu::42da060b-ddc7-42dc-a7e8-253cdb78acd4" providerId="AD" clId="Web-{B0D54B10-E15C-CA82-FA9F-4F6C16226CB1}" dt="2023-05-09T01:29:04.995" v="534" actId="1076"/>
          <ac:cxnSpMkLst>
            <pc:docMk/>
            <pc:sldMk cId="1970988557" sldId="323"/>
            <ac:cxnSpMk id="40" creationId="{5A711B4D-7023-4167-6431-38CB40722860}"/>
          </ac:cxnSpMkLst>
        </pc:cxnChg>
        <pc:cxnChg chg="add mod">
          <ac:chgData name="Tobin Magle" userId="S::ctm6768@ads.northwestern.edu::42da060b-ddc7-42dc-a7e8-253cdb78acd4" providerId="AD" clId="Web-{B0D54B10-E15C-CA82-FA9F-4F6C16226CB1}" dt="2023-05-09T01:29:10.699" v="537" actId="14100"/>
          <ac:cxnSpMkLst>
            <pc:docMk/>
            <pc:sldMk cId="1970988557" sldId="323"/>
            <ac:cxnSpMk id="41" creationId="{D5A5C210-65C0-6C78-417E-91030E2AA04A}"/>
          </ac:cxnSpMkLst>
        </pc:cxnChg>
        <pc:cxnChg chg="add mod">
          <ac:chgData name="Tobin Magle" userId="S::ctm6768@ads.northwestern.edu::42da060b-ddc7-42dc-a7e8-253cdb78acd4" providerId="AD" clId="Web-{B0D54B10-E15C-CA82-FA9F-4F6C16226CB1}" dt="2023-05-09T01:29:05.011" v="536" actId="1076"/>
          <ac:cxnSpMkLst>
            <pc:docMk/>
            <pc:sldMk cId="1970988557" sldId="323"/>
            <ac:cxnSpMk id="42" creationId="{9E3058FB-EB42-FEEB-137E-B75883381B54}"/>
          </ac:cxnSpMkLst>
        </pc:cxnChg>
        <pc:cxnChg chg="add mod">
          <ac:chgData name="Tobin Magle" userId="S::ctm6768@ads.northwestern.edu::42da060b-ddc7-42dc-a7e8-253cdb78acd4" providerId="AD" clId="Web-{B0D54B10-E15C-CA82-FA9F-4F6C16226CB1}" dt="2023-05-09T01:29:46.949" v="541" actId="1076"/>
          <ac:cxnSpMkLst>
            <pc:docMk/>
            <pc:sldMk cId="1970988557" sldId="323"/>
            <ac:cxnSpMk id="44" creationId="{10B899C8-E87F-94C0-D29F-C0B40AC3C3F9}"/>
          </ac:cxnSpMkLst>
        </pc:cxnChg>
      </pc:sldChg>
      <pc:sldChg chg="addSp modSp add replId">
        <pc:chgData name="Tobin Magle" userId="S::ctm6768@ads.northwestern.edu::42da060b-ddc7-42dc-a7e8-253cdb78acd4" providerId="AD" clId="Web-{B0D54B10-E15C-CA82-FA9F-4F6C16226CB1}" dt="2023-05-09T01:43:25.707" v="693" actId="1076"/>
        <pc:sldMkLst>
          <pc:docMk/>
          <pc:sldMk cId="3432307281" sldId="324"/>
        </pc:sldMkLst>
        <pc:spChg chg="mod">
          <ac:chgData name="Tobin Magle" userId="S::ctm6768@ads.northwestern.edu::42da060b-ddc7-42dc-a7e8-253cdb78acd4" providerId="AD" clId="Web-{B0D54B10-E15C-CA82-FA9F-4F6C16226CB1}" dt="2023-05-09T01:41:30.049" v="677" actId="1076"/>
          <ac:spMkLst>
            <pc:docMk/>
            <pc:sldMk cId="3432307281" sldId="324"/>
            <ac:spMk id="3" creationId="{D02C29CD-19BF-BFE4-44C2-0E6AB090AA2A}"/>
          </ac:spMkLst>
        </pc:spChg>
        <pc:spChg chg="mod">
          <ac:chgData name="Tobin Magle" userId="S::ctm6768@ads.northwestern.edu::42da060b-ddc7-42dc-a7e8-253cdb78acd4" providerId="AD" clId="Web-{B0D54B10-E15C-CA82-FA9F-4F6C16226CB1}" dt="2023-05-09T01:41:13.877" v="675" actId="14100"/>
          <ac:spMkLst>
            <pc:docMk/>
            <pc:sldMk cId="3432307281" sldId="324"/>
            <ac:spMk id="5" creationId="{E45A4641-7590-97E2-C06F-97723E7EB411}"/>
          </ac:spMkLst>
        </pc:spChg>
        <pc:spChg chg="mod">
          <ac:chgData name="Tobin Magle" userId="S::ctm6768@ads.northwestern.edu::42da060b-ddc7-42dc-a7e8-253cdb78acd4" providerId="AD" clId="Web-{B0D54B10-E15C-CA82-FA9F-4F6C16226CB1}" dt="2023-05-09T01:41:34.471" v="678" actId="1076"/>
          <ac:spMkLst>
            <pc:docMk/>
            <pc:sldMk cId="3432307281" sldId="324"/>
            <ac:spMk id="8" creationId="{F03E4017-B093-1D8D-55D4-F7D3718BFB2B}"/>
          </ac:spMkLst>
        </pc:spChg>
        <pc:picChg chg="mod">
          <ac:chgData name="Tobin Magle" userId="S::ctm6768@ads.northwestern.edu::42da060b-ddc7-42dc-a7e8-253cdb78acd4" providerId="AD" clId="Web-{B0D54B10-E15C-CA82-FA9F-4F6C16226CB1}" dt="2023-05-09T01:42:26.769" v="686" actId="1076"/>
          <ac:picMkLst>
            <pc:docMk/>
            <pc:sldMk cId="3432307281" sldId="324"/>
            <ac:picMk id="9" creationId="{E689BBA0-8C86-2E5F-E6C3-D438826A70DD}"/>
          </ac:picMkLst>
        </pc:picChg>
        <pc:picChg chg="mod modCrop">
          <ac:chgData name="Tobin Magle" userId="S::ctm6768@ads.northwestern.edu::42da060b-ddc7-42dc-a7e8-253cdb78acd4" providerId="AD" clId="Web-{B0D54B10-E15C-CA82-FA9F-4F6C16226CB1}" dt="2023-05-09T01:42:10.003" v="683" actId="1076"/>
          <ac:picMkLst>
            <pc:docMk/>
            <pc:sldMk cId="3432307281" sldId="324"/>
            <ac:picMk id="10" creationId="{AAA54DEE-ACAD-39F3-2D3C-FD4561A9D887}"/>
          </ac:picMkLst>
        </pc:picChg>
        <pc:picChg chg="mod modCrop">
          <ac:chgData name="Tobin Magle" userId="S::ctm6768@ads.northwestern.edu::42da060b-ddc7-42dc-a7e8-253cdb78acd4" providerId="AD" clId="Web-{B0D54B10-E15C-CA82-FA9F-4F6C16226CB1}" dt="2023-05-09T01:43:25.707" v="693" actId="1076"/>
          <ac:picMkLst>
            <pc:docMk/>
            <pc:sldMk cId="3432307281" sldId="324"/>
            <ac:picMk id="12" creationId="{240F20E6-9AC5-561C-D498-687273DB93DB}"/>
          </ac:picMkLst>
        </pc:picChg>
        <pc:cxnChg chg="add mod">
          <ac:chgData name="Tobin Magle" userId="S::ctm6768@ads.northwestern.edu::42da060b-ddc7-42dc-a7e8-253cdb78acd4" providerId="AD" clId="Web-{B0D54B10-E15C-CA82-FA9F-4F6C16226CB1}" dt="2023-05-09T01:42:58.894" v="689" actId="1076"/>
          <ac:cxnSpMkLst>
            <pc:docMk/>
            <pc:sldMk cId="3432307281" sldId="324"/>
            <ac:cxnSpMk id="4" creationId="{EE768DAB-A9EC-5A9D-AA63-CD14B037E2D7}"/>
          </ac:cxnSpMkLst>
        </pc:cxnChg>
        <pc:cxnChg chg="mod">
          <ac:chgData name="Tobin Magle" userId="S::ctm6768@ads.northwestern.edu::42da060b-ddc7-42dc-a7e8-253cdb78acd4" providerId="AD" clId="Web-{B0D54B10-E15C-CA82-FA9F-4F6C16226CB1}" dt="2023-05-09T01:43:11.801" v="691" actId="1076"/>
          <ac:cxnSpMkLst>
            <pc:docMk/>
            <pc:sldMk cId="3432307281" sldId="324"/>
            <ac:cxnSpMk id="6" creationId="{47374C15-BFF3-B0A5-ADFC-6CC34CB47B8C}"/>
          </ac:cxnSpMkLst>
        </pc:cxnChg>
        <pc:cxnChg chg="add mod">
          <ac:chgData name="Tobin Magle" userId="S::ctm6768@ads.northwestern.edu::42da060b-ddc7-42dc-a7e8-253cdb78acd4" providerId="AD" clId="Web-{B0D54B10-E15C-CA82-FA9F-4F6C16226CB1}" dt="2023-05-09T01:36:15.947" v="569" actId="1076"/>
          <ac:cxnSpMkLst>
            <pc:docMk/>
            <pc:sldMk cId="3432307281" sldId="324"/>
            <ac:cxnSpMk id="7" creationId="{FDDAED0D-6510-E973-8EAA-173EA0226DE6}"/>
          </ac:cxnSpMkLst>
        </pc:cxnChg>
        <pc:cxnChg chg="add mod">
          <ac:chgData name="Tobin Magle" userId="S::ctm6768@ads.northwestern.edu::42da060b-ddc7-42dc-a7e8-253cdb78acd4" providerId="AD" clId="Web-{B0D54B10-E15C-CA82-FA9F-4F6C16226CB1}" dt="2023-05-09T01:40:57.252" v="672" actId="1076"/>
          <ac:cxnSpMkLst>
            <pc:docMk/>
            <pc:sldMk cId="3432307281" sldId="324"/>
            <ac:cxnSpMk id="11" creationId="{B32C977B-0A1B-ECBE-869C-D4607F129862}"/>
          </ac:cxnSpMkLst>
        </pc:cxnChg>
        <pc:cxnChg chg="add mod">
          <ac:chgData name="Tobin Magle" userId="S::ctm6768@ads.northwestern.edu::42da060b-ddc7-42dc-a7e8-253cdb78acd4" providerId="AD" clId="Web-{B0D54B10-E15C-CA82-FA9F-4F6C16226CB1}" dt="2023-05-09T01:42:22.159" v="685" actId="1076"/>
          <ac:cxnSpMkLst>
            <pc:docMk/>
            <pc:sldMk cId="3432307281" sldId="324"/>
            <ac:cxnSpMk id="13" creationId="{C2D64350-2287-CE2A-79BB-76541E8FF8FD}"/>
          </ac:cxnSpMkLst>
        </pc:cxnChg>
      </pc:sldChg>
    </pc:docChg>
  </pc:docChgLst>
  <pc:docChgLst>
    <pc:chgData name="John Lee" userId="983a6f42-7a1b-4206-85ef-f322ba137919" providerId="ADAL" clId="{5B110EFD-8EA0-447F-844C-4B1AB5272DF1}"/>
    <pc:docChg chg="undo custSel addSld delSld modSld modNotesMaster">
      <pc:chgData name="John Lee" userId="983a6f42-7a1b-4206-85ef-f322ba137919" providerId="ADAL" clId="{5B110EFD-8EA0-447F-844C-4B1AB5272DF1}" dt="2024-04-01T19:55:06.414" v="2658"/>
      <pc:docMkLst>
        <pc:docMk/>
      </pc:docMkLst>
      <pc:sldChg chg="del">
        <pc:chgData name="John Lee" userId="983a6f42-7a1b-4206-85ef-f322ba137919" providerId="ADAL" clId="{5B110EFD-8EA0-447F-844C-4B1AB5272DF1}" dt="2024-03-29T15:04:14.444" v="1498" actId="47"/>
        <pc:sldMkLst>
          <pc:docMk/>
          <pc:sldMk cId="0" sldId="256"/>
        </pc:sldMkLst>
      </pc:sldChg>
      <pc:sldChg chg="modSp setBg modNotes">
        <pc:chgData name="John Lee" userId="983a6f42-7a1b-4206-85ef-f322ba137919" providerId="ADAL" clId="{5B110EFD-8EA0-447F-844C-4B1AB5272DF1}" dt="2024-04-01T19:55:06.414" v="2658"/>
        <pc:sldMkLst>
          <pc:docMk/>
          <pc:sldMk cId="0" sldId="257"/>
        </pc:sldMkLst>
        <pc:spChg chg="mod">
          <ac:chgData name="John Lee" userId="983a6f42-7a1b-4206-85ef-f322ba137919" providerId="ADAL" clId="{5B110EFD-8EA0-447F-844C-4B1AB5272DF1}" dt="2024-03-28T21:22:37.712" v="179"/>
          <ac:spMkLst>
            <pc:docMk/>
            <pc:sldMk cId="0" sldId="257"/>
            <ac:spMk id="169" creationId="{00000000-0000-0000-0000-000000000000}"/>
          </ac:spMkLst>
        </pc:spChg>
        <pc:picChg chg="mod">
          <ac:chgData name="John Lee" userId="983a6f42-7a1b-4206-85ef-f322ba137919" providerId="ADAL" clId="{5B110EFD-8EA0-447F-844C-4B1AB5272DF1}" dt="2024-03-28T21:22:18.849" v="178"/>
          <ac:picMkLst>
            <pc:docMk/>
            <pc:sldMk cId="0" sldId="257"/>
            <ac:picMk id="172"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59"/>
        </pc:sldMkLst>
        <pc:spChg chg="mod">
          <ac:chgData name="John Lee" userId="983a6f42-7a1b-4206-85ef-f322ba137919" providerId="ADAL" clId="{5B110EFD-8EA0-447F-844C-4B1AB5272DF1}" dt="2024-03-28T21:23:35.061" v="181" actId="1076"/>
          <ac:spMkLst>
            <pc:docMk/>
            <pc:sldMk cId="0" sldId="259"/>
            <ac:spMk id="4" creationId="{D019CF45-1DFB-D0C7-1A23-5285EF27E780}"/>
          </ac:spMkLst>
        </pc:spChg>
      </pc:sldChg>
      <pc:sldChg chg="modSp mod setBg modNotes">
        <pc:chgData name="John Lee" userId="983a6f42-7a1b-4206-85ef-f322ba137919" providerId="ADAL" clId="{5B110EFD-8EA0-447F-844C-4B1AB5272DF1}" dt="2024-04-01T19:55:06.414" v="2658"/>
        <pc:sldMkLst>
          <pc:docMk/>
          <pc:sldMk cId="0" sldId="260"/>
        </pc:sldMkLst>
        <pc:spChg chg="mod">
          <ac:chgData name="John Lee" userId="983a6f42-7a1b-4206-85ef-f322ba137919" providerId="ADAL" clId="{5B110EFD-8EA0-447F-844C-4B1AB5272DF1}" dt="2024-03-28T21:24:16.398" v="187" actId="1076"/>
          <ac:spMkLst>
            <pc:docMk/>
            <pc:sldMk cId="0" sldId="260"/>
            <ac:spMk id="3" creationId="{0479F548-2A9B-ECF5-9232-B51D496100D0}"/>
          </ac:spMkLst>
        </pc:spChg>
        <pc:spChg chg="mod">
          <ac:chgData name="John Lee" userId="983a6f42-7a1b-4206-85ef-f322ba137919" providerId="ADAL" clId="{5B110EFD-8EA0-447F-844C-4B1AB5272DF1}" dt="2024-03-28T21:24:03.867" v="183"/>
          <ac:spMkLst>
            <pc:docMk/>
            <pc:sldMk cId="0" sldId="260"/>
            <ac:spMk id="5" creationId="{4C59A72F-3B5D-391F-A8FD-EE1498872C90}"/>
          </ac:spMkLst>
        </pc:spChg>
        <pc:picChg chg="mod">
          <ac:chgData name="John Lee" userId="983a6f42-7a1b-4206-85ef-f322ba137919" providerId="ADAL" clId="{5B110EFD-8EA0-447F-844C-4B1AB5272DF1}" dt="2024-03-28T21:24:12.760" v="186" actId="1076"/>
          <ac:picMkLst>
            <pc:docMk/>
            <pc:sldMk cId="0" sldId="260"/>
            <ac:picMk id="2" creationId="{B9F5376F-D2F9-FEF3-BAB2-C6D248C56685}"/>
          </ac:picMkLst>
        </pc:picChg>
      </pc:sldChg>
      <pc:sldChg chg="modSp setBg modNotes">
        <pc:chgData name="John Lee" userId="983a6f42-7a1b-4206-85ef-f322ba137919" providerId="ADAL" clId="{5B110EFD-8EA0-447F-844C-4B1AB5272DF1}" dt="2024-04-01T19:55:06.414" v="2658"/>
        <pc:sldMkLst>
          <pc:docMk/>
          <pc:sldMk cId="0" sldId="261"/>
        </pc:sldMkLst>
        <pc:spChg chg="mod">
          <ac:chgData name="John Lee" userId="983a6f42-7a1b-4206-85ef-f322ba137919" providerId="ADAL" clId="{5B110EFD-8EA0-447F-844C-4B1AB5272DF1}" dt="2024-03-28T21:24:39.725" v="194"/>
          <ac:spMkLst>
            <pc:docMk/>
            <pc:sldMk cId="0" sldId="261"/>
            <ac:spMk id="202" creationId="{00000000-0000-0000-0000-000000000000}"/>
          </ac:spMkLst>
        </pc:spChg>
      </pc:sldChg>
      <pc:sldChg chg="modSp mod setBg modNotes">
        <pc:chgData name="John Lee" userId="983a6f42-7a1b-4206-85ef-f322ba137919" providerId="ADAL" clId="{5B110EFD-8EA0-447F-844C-4B1AB5272DF1}" dt="2024-04-01T19:55:06.414" v="2658"/>
        <pc:sldMkLst>
          <pc:docMk/>
          <pc:sldMk cId="0" sldId="262"/>
        </pc:sldMkLst>
        <pc:spChg chg="mod">
          <ac:chgData name="John Lee" userId="983a6f42-7a1b-4206-85ef-f322ba137919" providerId="ADAL" clId="{5B110EFD-8EA0-447F-844C-4B1AB5272DF1}" dt="2024-03-28T21:25:39.660" v="208"/>
          <ac:spMkLst>
            <pc:docMk/>
            <pc:sldMk cId="0" sldId="262"/>
            <ac:spMk id="211" creationId="{00000000-0000-0000-0000-000000000000}"/>
          </ac:spMkLst>
        </pc:spChg>
        <pc:spChg chg="mod">
          <ac:chgData name="John Lee" userId="983a6f42-7a1b-4206-85ef-f322ba137919" providerId="ADAL" clId="{5B110EFD-8EA0-447F-844C-4B1AB5272DF1}" dt="2024-03-28T21:25:50.552" v="234" actId="1035"/>
          <ac:spMkLst>
            <pc:docMk/>
            <pc:sldMk cId="0" sldId="262"/>
            <ac:spMk id="214" creationId="{00000000-0000-0000-0000-000000000000}"/>
          </ac:spMkLst>
        </pc:spChg>
        <pc:spChg chg="mod">
          <ac:chgData name="John Lee" userId="983a6f42-7a1b-4206-85ef-f322ba137919" providerId="ADAL" clId="{5B110EFD-8EA0-447F-844C-4B1AB5272DF1}" dt="2024-03-28T21:25:50.552" v="234" actId="1035"/>
          <ac:spMkLst>
            <pc:docMk/>
            <pc:sldMk cId="0" sldId="262"/>
            <ac:spMk id="215" creationId="{00000000-0000-0000-0000-000000000000}"/>
          </ac:spMkLst>
        </pc:spChg>
        <pc:spChg chg="mod">
          <ac:chgData name="John Lee" userId="983a6f42-7a1b-4206-85ef-f322ba137919" providerId="ADAL" clId="{5B110EFD-8EA0-447F-844C-4B1AB5272DF1}" dt="2024-03-28T21:25:50.552" v="234" actId="1035"/>
          <ac:spMkLst>
            <pc:docMk/>
            <pc:sldMk cId="0" sldId="262"/>
            <ac:spMk id="216" creationId="{00000000-0000-0000-0000-000000000000}"/>
          </ac:spMkLst>
        </pc:spChg>
        <pc:spChg chg="mod">
          <ac:chgData name="John Lee" userId="983a6f42-7a1b-4206-85ef-f322ba137919" providerId="ADAL" clId="{5B110EFD-8EA0-447F-844C-4B1AB5272DF1}" dt="2024-03-28T21:25:50.552" v="234" actId="1035"/>
          <ac:spMkLst>
            <pc:docMk/>
            <pc:sldMk cId="0" sldId="262"/>
            <ac:spMk id="217" creationId="{00000000-0000-0000-0000-000000000000}"/>
          </ac:spMkLst>
        </pc:spChg>
        <pc:picChg chg="mod">
          <ac:chgData name="John Lee" userId="983a6f42-7a1b-4206-85ef-f322ba137919" providerId="ADAL" clId="{5B110EFD-8EA0-447F-844C-4B1AB5272DF1}" dt="2024-03-28T21:25:50.552" v="234" actId="1035"/>
          <ac:picMkLst>
            <pc:docMk/>
            <pc:sldMk cId="0" sldId="262"/>
            <ac:picMk id="213" creationId="{00000000-0000-0000-0000-000000000000}"/>
          </ac:picMkLst>
        </pc:picChg>
      </pc:sldChg>
      <pc:sldChg chg="modNotes">
        <pc:chgData name="John Lee" userId="983a6f42-7a1b-4206-85ef-f322ba137919" providerId="ADAL" clId="{5B110EFD-8EA0-447F-844C-4B1AB5272DF1}" dt="2024-04-01T19:55:06.414" v="2658"/>
        <pc:sldMkLst>
          <pc:docMk/>
          <pc:sldMk cId="0" sldId="264"/>
        </pc:sldMkLst>
      </pc:sldChg>
      <pc:sldChg chg="modSp setBg modNotes">
        <pc:chgData name="John Lee" userId="983a6f42-7a1b-4206-85ef-f322ba137919" providerId="ADAL" clId="{5B110EFD-8EA0-447F-844C-4B1AB5272DF1}" dt="2024-04-01T19:55:06.414" v="2658"/>
        <pc:sldMkLst>
          <pc:docMk/>
          <pc:sldMk cId="0" sldId="265"/>
        </pc:sldMkLst>
        <pc:spChg chg="mod">
          <ac:chgData name="John Lee" userId="983a6f42-7a1b-4206-85ef-f322ba137919" providerId="ADAL" clId="{5B110EFD-8EA0-447F-844C-4B1AB5272DF1}" dt="2024-03-28T21:26:00.022" v="235"/>
          <ac:spMkLst>
            <pc:docMk/>
            <pc:sldMk cId="0" sldId="265"/>
            <ac:spMk id="256" creationId="{00000000-0000-0000-0000-000000000000}"/>
          </ac:spMkLst>
        </pc:spChg>
        <pc:spChg chg="mod">
          <ac:chgData name="John Lee" userId="983a6f42-7a1b-4206-85ef-f322ba137919" providerId="ADAL" clId="{5B110EFD-8EA0-447F-844C-4B1AB5272DF1}" dt="2024-03-28T21:26:00.022" v="235"/>
          <ac:spMkLst>
            <pc:docMk/>
            <pc:sldMk cId="0" sldId="265"/>
            <ac:spMk id="257" creationId="{00000000-0000-0000-0000-000000000000}"/>
          </ac:spMkLst>
        </pc:spChg>
      </pc:sldChg>
      <pc:sldChg chg="addSp modSp mod setBg modNotes">
        <pc:chgData name="John Lee" userId="983a6f42-7a1b-4206-85ef-f322ba137919" providerId="ADAL" clId="{5B110EFD-8EA0-447F-844C-4B1AB5272DF1}" dt="2024-04-01T19:55:06.414" v="2658"/>
        <pc:sldMkLst>
          <pc:docMk/>
          <pc:sldMk cId="0" sldId="266"/>
        </pc:sldMkLst>
        <pc:spChg chg="mod">
          <ac:chgData name="John Lee" userId="983a6f42-7a1b-4206-85ef-f322ba137919" providerId="ADAL" clId="{5B110EFD-8EA0-447F-844C-4B1AB5272DF1}" dt="2024-03-28T21:26:05.925" v="236"/>
          <ac:spMkLst>
            <pc:docMk/>
            <pc:sldMk cId="0" sldId="266"/>
            <ac:spMk id="263" creationId="{00000000-0000-0000-0000-000000000000}"/>
          </ac:spMkLst>
        </pc:spChg>
        <pc:spChg chg="mod">
          <ac:chgData name="John Lee" userId="983a6f42-7a1b-4206-85ef-f322ba137919" providerId="ADAL" clId="{5B110EFD-8EA0-447F-844C-4B1AB5272DF1}" dt="2024-03-28T21:26:56.386" v="242" actId="465"/>
          <ac:spMkLst>
            <pc:docMk/>
            <pc:sldMk cId="0" sldId="266"/>
            <ac:spMk id="266" creationId="{00000000-0000-0000-0000-000000000000}"/>
          </ac:spMkLst>
        </pc:spChg>
        <pc:spChg chg="mod">
          <ac:chgData name="John Lee" userId="983a6f42-7a1b-4206-85ef-f322ba137919" providerId="ADAL" clId="{5B110EFD-8EA0-447F-844C-4B1AB5272DF1}" dt="2024-03-28T21:26:56.386" v="242" actId="465"/>
          <ac:spMkLst>
            <pc:docMk/>
            <pc:sldMk cId="0" sldId="266"/>
            <ac:spMk id="267" creationId="{00000000-0000-0000-0000-000000000000}"/>
          </ac:spMkLst>
        </pc:spChg>
        <pc:spChg chg="mod">
          <ac:chgData name="John Lee" userId="983a6f42-7a1b-4206-85ef-f322ba137919" providerId="ADAL" clId="{5B110EFD-8EA0-447F-844C-4B1AB5272DF1}" dt="2024-03-28T21:26:56.386" v="242" actId="465"/>
          <ac:spMkLst>
            <pc:docMk/>
            <pc:sldMk cId="0" sldId="266"/>
            <ac:spMk id="268" creationId="{00000000-0000-0000-0000-000000000000}"/>
          </ac:spMkLst>
        </pc:spChg>
        <pc:spChg chg="mod">
          <ac:chgData name="John Lee" userId="983a6f42-7a1b-4206-85ef-f322ba137919" providerId="ADAL" clId="{5B110EFD-8EA0-447F-844C-4B1AB5272DF1}" dt="2024-03-28T21:26:24.161" v="237" actId="164"/>
          <ac:spMkLst>
            <pc:docMk/>
            <pc:sldMk cId="0" sldId="266"/>
            <ac:spMk id="269" creationId="{00000000-0000-0000-0000-000000000000}"/>
          </ac:spMkLst>
        </pc:spChg>
        <pc:spChg chg="mod">
          <ac:chgData name="John Lee" userId="983a6f42-7a1b-4206-85ef-f322ba137919" providerId="ADAL" clId="{5B110EFD-8EA0-447F-844C-4B1AB5272DF1}" dt="2024-03-28T21:26:47.189" v="241" actId="1076"/>
          <ac:spMkLst>
            <pc:docMk/>
            <pc:sldMk cId="0" sldId="266"/>
            <ac:spMk id="270" creationId="{00000000-0000-0000-0000-000000000000}"/>
          </ac:spMkLst>
        </pc:spChg>
        <pc:grpChg chg="add mod">
          <ac:chgData name="John Lee" userId="983a6f42-7a1b-4206-85ef-f322ba137919" providerId="ADAL" clId="{5B110EFD-8EA0-447F-844C-4B1AB5272DF1}" dt="2024-03-28T21:26:34.253" v="239" actId="1076"/>
          <ac:grpSpMkLst>
            <pc:docMk/>
            <pc:sldMk cId="0" sldId="266"/>
            <ac:grpSpMk id="2" creationId="{2B6733F4-87D3-B1D4-6CDD-F8A6D1E91A1B}"/>
          </ac:grpSpMkLst>
        </pc:grpChg>
        <pc:picChg chg="mod">
          <ac:chgData name="John Lee" userId="983a6f42-7a1b-4206-85ef-f322ba137919" providerId="ADAL" clId="{5B110EFD-8EA0-447F-844C-4B1AB5272DF1}" dt="2024-03-28T21:26:24.161" v="237" actId="164"/>
          <ac:picMkLst>
            <pc:docMk/>
            <pc:sldMk cId="0" sldId="266"/>
            <ac:picMk id="265"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67"/>
        </pc:sldMkLst>
        <pc:picChg chg="mod">
          <ac:chgData name="John Lee" userId="983a6f42-7a1b-4206-85ef-f322ba137919" providerId="ADAL" clId="{5B110EFD-8EA0-447F-844C-4B1AB5272DF1}" dt="2024-03-28T21:27:39.661" v="245" actId="1076"/>
          <ac:picMkLst>
            <pc:docMk/>
            <pc:sldMk cId="0" sldId="267"/>
            <ac:picMk id="277"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68"/>
        </pc:sldMkLst>
        <pc:picChg chg="mod">
          <ac:chgData name="John Lee" userId="983a6f42-7a1b-4206-85ef-f322ba137919" providerId="ADAL" clId="{5B110EFD-8EA0-447F-844C-4B1AB5272DF1}" dt="2024-03-28T21:27:51.202" v="248" actId="1076"/>
          <ac:picMkLst>
            <pc:docMk/>
            <pc:sldMk cId="0" sldId="268"/>
            <ac:picMk id="284"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69"/>
        </pc:sldMkLst>
        <pc:picChg chg="mod">
          <ac:chgData name="John Lee" userId="983a6f42-7a1b-4206-85ef-f322ba137919" providerId="ADAL" clId="{5B110EFD-8EA0-447F-844C-4B1AB5272DF1}" dt="2024-03-28T21:28:13.542" v="258" actId="1036"/>
          <ac:picMkLst>
            <pc:docMk/>
            <pc:sldMk cId="0" sldId="269"/>
            <ac:picMk id="291" creationId="{00000000-0000-0000-0000-000000000000}"/>
          </ac:picMkLst>
        </pc:picChg>
      </pc:sldChg>
      <pc:sldChg chg="modNotes">
        <pc:chgData name="John Lee" userId="983a6f42-7a1b-4206-85ef-f322ba137919" providerId="ADAL" clId="{5B110EFD-8EA0-447F-844C-4B1AB5272DF1}" dt="2024-04-01T19:55:06.414" v="2658"/>
        <pc:sldMkLst>
          <pc:docMk/>
          <pc:sldMk cId="0" sldId="271"/>
        </pc:sldMkLst>
      </pc:sldChg>
      <pc:sldChg chg="modSp mod setBg modNotes">
        <pc:chgData name="John Lee" userId="983a6f42-7a1b-4206-85ef-f322ba137919" providerId="ADAL" clId="{5B110EFD-8EA0-447F-844C-4B1AB5272DF1}" dt="2024-04-01T19:55:06.414" v="2658"/>
        <pc:sldMkLst>
          <pc:docMk/>
          <pc:sldMk cId="0" sldId="272"/>
        </pc:sldMkLst>
        <pc:spChg chg="mod">
          <ac:chgData name="John Lee" userId="983a6f42-7a1b-4206-85ef-f322ba137919" providerId="ADAL" clId="{5B110EFD-8EA0-447F-844C-4B1AB5272DF1}" dt="2024-03-28T21:28:20.968" v="259"/>
          <ac:spMkLst>
            <pc:docMk/>
            <pc:sldMk cId="0" sldId="272"/>
            <ac:spMk id="317" creationId="{00000000-0000-0000-0000-000000000000}"/>
          </ac:spMkLst>
        </pc:spChg>
        <pc:spChg chg="mod">
          <ac:chgData name="John Lee" userId="983a6f42-7a1b-4206-85ef-f322ba137919" providerId="ADAL" clId="{5B110EFD-8EA0-447F-844C-4B1AB5272DF1}" dt="2024-03-28T21:28:20.968" v="259"/>
          <ac:spMkLst>
            <pc:docMk/>
            <pc:sldMk cId="0" sldId="272"/>
            <ac:spMk id="318" creationId="{00000000-0000-0000-0000-000000000000}"/>
          </ac:spMkLst>
        </pc:spChg>
        <pc:spChg chg="mod">
          <ac:chgData name="John Lee" userId="983a6f42-7a1b-4206-85ef-f322ba137919" providerId="ADAL" clId="{5B110EFD-8EA0-447F-844C-4B1AB5272DF1}" dt="2024-03-28T21:28:28.571" v="280" actId="1035"/>
          <ac:spMkLst>
            <pc:docMk/>
            <pc:sldMk cId="0" sldId="272"/>
            <ac:spMk id="322" creationId="{00000000-0000-0000-0000-000000000000}"/>
          </ac:spMkLst>
        </pc:spChg>
      </pc:sldChg>
      <pc:sldChg chg="modSp mod setBg modNotes">
        <pc:chgData name="John Lee" userId="983a6f42-7a1b-4206-85ef-f322ba137919" providerId="ADAL" clId="{5B110EFD-8EA0-447F-844C-4B1AB5272DF1}" dt="2024-04-01T19:55:06.414" v="2658"/>
        <pc:sldMkLst>
          <pc:docMk/>
          <pc:sldMk cId="0" sldId="273"/>
        </pc:sldMkLst>
        <pc:spChg chg="mod">
          <ac:chgData name="John Lee" userId="983a6f42-7a1b-4206-85ef-f322ba137919" providerId="ADAL" clId="{5B110EFD-8EA0-447F-844C-4B1AB5272DF1}" dt="2024-03-28T21:28:35.376" v="281"/>
          <ac:spMkLst>
            <pc:docMk/>
            <pc:sldMk cId="0" sldId="273"/>
            <ac:spMk id="328" creationId="{00000000-0000-0000-0000-000000000000}"/>
          </ac:spMkLst>
        </pc:spChg>
        <pc:picChg chg="mod">
          <ac:chgData name="John Lee" userId="983a6f42-7a1b-4206-85ef-f322ba137919" providerId="ADAL" clId="{5B110EFD-8EA0-447F-844C-4B1AB5272DF1}" dt="2024-03-28T21:28:40.737" v="283" actId="1076"/>
          <ac:picMkLst>
            <pc:docMk/>
            <pc:sldMk cId="0" sldId="273"/>
            <ac:picMk id="329"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74"/>
        </pc:sldMkLst>
        <pc:spChg chg="mod">
          <ac:chgData name="John Lee" userId="983a6f42-7a1b-4206-85ef-f322ba137919" providerId="ADAL" clId="{5B110EFD-8EA0-447F-844C-4B1AB5272DF1}" dt="2024-03-28T21:28:45.618" v="284"/>
          <ac:spMkLst>
            <pc:docMk/>
            <pc:sldMk cId="0" sldId="274"/>
            <ac:spMk id="335" creationId="{00000000-0000-0000-0000-000000000000}"/>
          </ac:spMkLst>
        </pc:spChg>
        <pc:picChg chg="mod">
          <ac:chgData name="John Lee" userId="983a6f42-7a1b-4206-85ef-f322ba137919" providerId="ADAL" clId="{5B110EFD-8EA0-447F-844C-4B1AB5272DF1}" dt="2024-03-28T21:28:55.193" v="289" actId="1036"/>
          <ac:picMkLst>
            <pc:docMk/>
            <pc:sldMk cId="0" sldId="274"/>
            <ac:picMk id="336" creationId="{00000000-0000-0000-0000-000000000000}"/>
          </ac:picMkLst>
        </pc:picChg>
      </pc:sldChg>
      <pc:sldChg chg="modSp mod setBg modNotes">
        <pc:chgData name="John Lee" userId="983a6f42-7a1b-4206-85ef-f322ba137919" providerId="ADAL" clId="{5B110EFD-8EA0-447F-844C-4B1AB5272DF1}" dt="2024-04-01T19:55:06.414" v="2658"/>
        <pc:sldMkLst>
          <pc:docMk/>
          <pc:sldMk cId="0" sldId="275"/>
        </pc:sldMkLst>
        <pc:spChg chg="mod">
          <ac:chgData name="John Lee" userId="983a6f42-7a1b-4206-85ef-f322ba137919" providerId="ADAL" clId="{5B110EFD-8EA0-447F-844C-4B1AB5272DF1}" dt="2024-03-28T21:29:09.574" v="290"/>
          <ac:spMkLst>
            <pc:docMk/>
            <pc:sldMk cId="0" sldId="275"/>
            <ac:spMk id="342" creationId="{00000000-0000-0000-0000-000000000000}"/>
          </ac:spMkLst>
        </pc:spChg>
        <pc:picChg chg="mod">
          <ac:chgData name="John Lee" userId="983a6f42-7a1b-4206-85ef-f322ba137919" providerId="ADAL" clId="{5B110EFD-8EA0-447F-844C-4B1AB5272DF1}" dt="2024-03-28T21:29:20.357" v="300" actId="1076"/>
          <ac:picMkLst>
            <pc:docMk/>
            <pc:sldMk cId="0" sldId="275"/>
            <ac:picMk id="343" creationId="{00000000-0000-0000-0000-000000000000}"/>
          </ac:picMkLst>
        </pc:picChg>
      </pc:sldChg>
      <pc:sldChg chg="modNotes">
        <pc:chgData name="John Lee" userId="983a6f42-7a1b-4206-85ef-f322ba137919" providerId="ADAL" clId="{5B110EFD-8EA0-447F-844C-4B1AB5272DF1}" dt="2024-04-01T19:55:06.414" v="2658"/>
        <pc:sldMkLst>
          <pc:docMk/>
          <pc:sldMk cId="0" sldId="277"/>
        </pc:sldMkLst>
      </pc:sldChg>
      <pc:sldChg chg="setBg modNotes">
        <pc:chgData name="John Lee" userId="983a6f42-7a1b-4206-85ef-f322ba137919" providerId="ADAL" clId="{5B110EFD-8EA0-447F-844C-4B1AB5272DF1}" dt="2024-04-01T19:55:06.414" v="2658"/>
        <pc:sldMkLst>
          <pc:docMk/>
          <pc:sldMk cId="0" sldId="279"/>
        </pc:sldMkLst>
      </pc:sldChg>
      <pc:sldChg chg="modSp mod setBg modNotes">
        <pc:chgData name="John Lee" userId="983a6f42-7a1b-4206-85ef-f322ba137919" providerId="ADAL" clId="{5B110EFD-8EA0-447F-844C-4B1AB5272DF1}" dt="2024-04-01T19:55:06.414" v="2658"/>
        <pc:sldMkLst>
          <pc:docMk/>
          <pc:sldMk cId="0" sldId="280"/>
        </pc:sldMkLst>
        <pc:picChg chg="mod">
          <ac:chgData name="John Lee" userId="983a6f42-7a1b-4206-85ef-f322ba137919" providerId="ADAL" clId="{5B110EFD-8EA0-447F-844C-4B1AB5272DF1}" dt="2024-03-28T21:29:42.580" v="305" actId="1076"/>
          <ac:picMkLst>
            <pc:docMk/>
            <pc:sldMk cId="0" sldId="280"/>
            <ac:picMk id="2" creationId="{E440D69E-0975-860B-BC4D-6DDAEC8E8472}"/>
          </ac:picMkLst>
        </pc:picChg>
      </pc:sldChg>
      <pc:sldChg chg="modSp mod setBg modNotes">
        <pc:chgData name="John Lee" userId="983a6f42-7a1b-4206-85ef-f322ba137919" providerId="ADAL" clId="{5B110EFD-8EA0-447F-844C-4B1AB5272DF1}" dt="2024-04-01T19:55:06.414" v="2658"/>
        <pc:sldMkLst>
          <pc:docMk/>
          <pc:sldMk cId="0" sldId="281"/>
        </pc:sldMkLst>
        <pc:spChg chg="mod">
          <ac:chgData name="John Lee" userId="983a6f42-7a1b-4206-85ef-f322ba137919" providerId="ADAL" clId="{5B110EFD-8EA0-447F-844C-4B1AB5272DF1}" dt="2024-03-28T21:29:59.621" v="329" actId="1036"/>
          <ac:spMkLst>
            <pc:docMk/>
            <pc:sldMk cId="0" sldId="281"/>
            <ac:spMk id="402" creationId="{00000000-0000-0000-0000-000000000000}"/>
          </ac:spMkLst>
        </pc:spChg>
        <pc:spChg chg="mod">
          <ac:chgData name="John Lee" userId="983a6f42-7a1b-4206-85ef-f322ba137919" providerId="ADAL" clId="{5B110EFD-8EA0-447F-844C-4B1AB5272DF1}" dt="2024-03-28T21:29:59.621" v="329" actId="1036"/>
          <ac:spMkLst>
            <pc:docMk/>
            <pc:sldMk cId="0" sldId="281"/>
            <ac:spMk id="403" creationId="{00000000-0000-0000-0000-000000000000}"/>
          </ac:spMkLst>
        </pc:spChg>
      </pc:sldChg>
      <pc:sldChg chg="modNotes">
        <pc:chgData name="John Lee" userId="983a6f42-7a1b-4206-85ef-f322ba137919" providerId="ADAL" clId="{5B110EFD-8EA0-447F-844C-4B1AB5272DF1}" dt="2024-04-01T19:55:06.414" v="2658"/>
        <pc:sldMkLst>
          <pc:docMk/>
          <pc:sldMk cId="0" sldId="282"/>
        </pc:sldMkLst>
      </pc:sldChg>
      <pc:sldChg chg="modSp mod setBg modNotes">
        <pc:chgData name="John Lee" userId="983a6f42-7a1b-4206-85ef-f322ba137919" providerId="ADAL" clId="{5B110EFD-8EA0-447F-844C-4B1AB5272DF1}" dt="2024-04-01T19:55:06.414" v="2658"/>
        <pc:sldMkLst>
          <pc:docMk/>
          <pc:sldMk cId="0" sldId="283"/>
        </pc:sldMkLst>
        <pc:spChg chg="mod">
          <ac:chgData name="John Lee" userId="983a6f42-7a1b-4206-85ef-f322ba137919" providerId="ADAL" clId="{5B110EFD-8EA0-447F-844C-4B1AB5272DF1}" dt="2024-03-28T21:30:34.293" v="342"/>
          <ac:spMkLst>
            <pc:docMk/>
            <pc:sldMk cId="0" sldId="283"/>
            <ac:spMk id="417" creationId="{00000000-0000-0000-0000-000000000000}"/>
          </ac:spMkLst>
        </pc:spChg>
        <pc:picChg chg="mod">
          <ac:chgData name="John Lee" userId="983a6f42-7a1b-4206-85ef-f322ba137919" providerId="ADAL" clId="{5B110EFD-8EA0-447F-844C-4B1AB5272DF1}" dt="2024-03-28T21:30:44.876" v="344" actId="1076"/>
          <ac:picMkLst>
            <pc:docMk/>
            <pc:sldMk cId="0" sldId="283"/>
            <ac:picMk id="418" creationId="{00000000-0000-0000-0000-000000000000}"/>
          </ac:picMkLst>
        </pc:picChg>
      </pc:sldChg>
      <pc:sldChg chg="modSp setBg modNotes">
        <pc:chgData name="John Lee" userId="983a6f42-7a1b-4206-85ef-f322ba137919" providerId="ADAL" clId="{5B110EFD-8EA0-447F-844C-4B1AB5272DF1}" dt="2024-04-01T19:55:06.414" v="2658"/>
        <pc:sldMkLst>
          <pc:docMk/>
          <pc:sldMk cId="0" sldId="284"/>
        </pc:sldMkLst>
        <pc:spChg chg="mod">
          <ac:chgData name="John Lee" userId="983a6f42-7a1b-4206-85ef-f322ba137919" providerId="ADAL" clId="{5B110EFD-8EA0-447F-844C-4B1AB5272DF1}" dt="2024-03-28T21:30:51.120" v="345"/>
          <ac:spMkLst>
            <pc:docMk/>
            <pc:sldMk cId="0" sldId="284"/>
            <ac:spMk id="424" creationId="{00000000-0000-0000-0000-000000000000}"/>
          </ac:spMkLst>
        </pc:spChg>
      </pc:sldChg>
      <pc:sldChg chg="modSp setBg modNotes">
        <pc:chgData name="John Lee" userId="983a6f42-7a1b-4206-85ef-f322ba137919" providerId="ADAL" clId="{5B110EFD-8EA0-447F-844C-4B1AB5272DF1}" dt="2024-04-01T19:55:06.414" v="2658"/>
        <pc:sldMkLst>
          <pc:docMk/>
          <pc:sldMk cId="0" sldId="285"/>
        </pc:sldMkLst>
        <pc:spChg chg="mod">
          <ac:chgData name="John Lee" userId="983a6f42-7a1b-4206-85ef-f322ba137919" providerId="ADAL" clId="{5B110EFD-8EA0-447F-844C-4B1AB5272DF1}" dt="2024-03-28T21:30:55.703" v="346"/>
          <ac:spMkLst>
            <pc:docMk/>
            <pc:sldMk cId="0" sldId="285"/>
            <ac:spMk id="431" creationId="{00000000-0000-0000-0000-000000000000}"/>
          </ac:spMkLst>
        </pc:spChg>
      </pc:sldChg>
      <pc:sldChg chg="modSp setBg modNotes">
        <pc:chgData name="John Lee" userId="983a6f42-7a1b-4206-85ef-f322ba137919" providerId="ADAL" clId="{5B110EFD-8EA0-447F-844C-4B1AB5272DF1}" dt="2024-04-01T19:55:06.414" v="2658"/>
        <pc:sldMkLst>
          <pc:docMk/>
          <pc:sldMk cId="0" sldId="286"/>
        </pc:sldMkLst>
        <pc:spChg chg="mod">
          <ac:chgData name="John Lee" userId="983a6f42-7a1b-4206-85ef-f322ba137919" providerId="ADAL" clId="{5B110EFD-8EA0-447F-844C-4B1AB5272DF1}" dt="2024-03-28T21:30:59.901" v="347"/>
          <ac:spMkLst>
            <pc:docMk/>
            <pc:sldMk cId="0" sldId="286"/>
            <ac:spMk id="439" creationId="{00000000-0000-0000-0000-000000000000}"/>
          </ac:spMkLst>
        </pc:spChg>
      </pc:sldChg>
      <pc:sldChg chg="modSp add del mod">
        <pc:chgData name="John Lee" userId="983a6f42-7a1b-4206-85ef-f322ba137919" providerId="ADAL" clId="{5B110EFD-8EA0-447F-844C-4B1AB5272DF1}" dt="2024-03-28T22:04:13.211" v="1232" actId="20577"/>
        <pc:sldMkLst>
          <pc:docMk/>
          <pc:sldMk cId="3899651764" sldId="287"/>
        </pc:sldMkLst>
        <pc:spChg chg="mod">
          <ac:chgData name="John Lee" userId="983a6f42-7a1b-4206-85ef-f322ba137919" providerId="ADAL" clId="{5B110EFD-8EA0-447F-844C-4B1AB5272DF1}" dt="2024-03-28T22:04:13.211" v="1232" actId="20577"/>
          <ac:spMkLst>
            <pc:docMk/>
            <pc:sldMk cId="3899651764" sldId="287"/>
            <ac:spMk id="2" creationId="{0A4D0B77-93E5-554B-B81B-DCFCAB32BFC7}"/>
          </ac:spMkLst>
        </pc:spChg>
      </pc:sldChg>
      <pc:sldChg chg="modSp mod setBg modNotes">
        <pc:chgData name="John Lee" userId="983a6f42-7a1b-4206-85ef-f322ba137919" providerId="ADAL" clId="{5B110EFD-8EA0-447F-844C-4B1AB5272DF1}" dt="2024-04-01T19:55:06.414" v="2658"/>
        <pc:sldMkLst>
          <pc:docMk/>
          <pc:sldMk cId="0" sldId="288"/>
        </pc:sldMkLst>
        <pc:spChg chg="mod">
          <ac:chgData name="John Lee" userId="983a6f42-7a1b-4206-85ef-f322ba137919" providerId="ADAL" clId="{5B110EFD-8EA0-447F-844C-4B1AB5272DF1}" dt="2024-03-28T21:31:03.669" v="348"/>
          <ac:spMkLst>
            <pc:docMk/>
            <pc:sldMk cId="0" sldId="288"/>
            <ac:spMk id="470" creationId="{00000000-0000-0000-0000-000000000000}"/>
          </ac:spMkLst>
        </pc:spChg>
        <pc:spChg chg="mod">
          <ac:chgData name="John Lee" userId="983a6f42-7a1b-4206-85ef-f322ba137919" providerId="ADAL" clId="{5B110EFD-8EA0-447F-844C-4B1AB5272DF1}" dt="2024-03-28T21:31:13.957" v="370" actId="1036"/>
          <ac:spMkLst>
            <pc:docMk/>
            <pc:sldMk cId="0" sldId="288"/>
            <ac:spMk id="474" creationId="{00000000-0000-0000-0000-000000000000}"/>
          </ac:spMkLst>
        </pc:spChg>
        <pc:spChg chg="mod">
          <ac:chgData name="John Lee" userId="983a6f42-7a1b-4206-85ef-f322ba137919" providerId="ADAL" clId="{5B110EFD-8EA0-447F-844C-4B1AB5272DF1}" dt="2024-03-28T21:31:13.957" v="370" actId="1036"/>
          <ac:spMkLst>
            <pc:docMk/>
            <pc:sldMk cId="0" sldId="288"/>
            <ac:spMk id="476" creationId="{00000000-0000-0000-0000-000000000000}"/>
          </ac:spMkLst>
        </pc:spChg>
        <pc:picChg chg="mod">
          <ac:chgData name="John Lee" userId="983a6f42-7a1b-4206-85ef-f322ba137919" providerId="ADAL" clId="{5B110EFD-8EA0-447F-844C-4B1AB5272DF1}" dt="2024-03-28T21:31:13.957" v="370" actId="1036"/>
          <ac:picMkLst>
            <pc:docMk/>
            <pc:sldMk cId="0" sldId="288"/>
            <ac:picMk id="472" creationId="{00000000-0000-0000-0000-000000000000}"/>
          </ac:picMkLst>
        </pc:picChg>
        <pc:picChg chg="mod">
          <ac:chgData name="John Lee" userId="983a6f42-7a1b-4206-85ef-f322ba137919" providerId="ADAL" clId="{5B110EFD-8EA0-447F-844C-4B1AB5272DF1}" dt="2024-03-28T21:31:13.957" v="370" actId="1036"/>
          <ac:picMkLst>
            <pc:docMk/>
            <pc:sldMk cId="0" sldId="288"/>
            <ac:picMk id="475" creationId="{00000000-0000-0000-0000-000000000000}"/>
          </ac:picMkLst>
        </pc:picChg>
        <pc:cxnChg chg="mod">
          <ac:chgData name="John Lee" userId="983a6f42-7a1b-4206-85ef-f322ba137919" providerId="ADAL" clId="{5B110EFD-8EA0-447F-844C-4B1AB5272DF1}" dt="2024-03-28T21:31:13.957" v="370" actId="1036"/>
          <ac:cxnSpMkLst>
            <pc:docMk/>
            <pc:sldMk cId="0" sldId="288"/>
            <ac:cxnSpMk id="473" creationId="{00000000-0000-0000-0000-000000000000}"/>
          </ac:cxnSpMkLst>
        </pc:cxnChg>
      </pc:sldChg>
      <pc:sldChg chg="modSp setBg modNotes">
        <pc:chgData name="John Lee" userId="983a6f42-7a1b-4206-85ef-f322ba137919" providerId="ADAL" clId="{5B110EFD-8EA0-447F-844C-4B1AB5272DF1}" dt="2024-04-01T19:55:06.414" v="2658"/>
        <pc:sldMkLst>
          <pc:docMk/>
          <pc:sldMk cId="0" sldId="289"/>
        </pc:sldMkLst>
        <pc:spChg chg="mod">
          <ac:chgData name="John Lee" userId="983a6f42-7a1b-4206-85ef-f322ba137919" providerId="ADAL" clId="{5B110EFD-8EA0-447F-844C-4B1AB5272DF1}" dt="2024-03-28T21:31:21.006" v="371"/>
          <ac:spMkLst>
            <pc:docMk/>
            <pc:sldMk cId="0" sldId="289"/>
            <ac:spMk id="482" creationId="{00000000-0000-0000-0000-000000000000}"/>
          </ac:spMkLst>
        </pc:spChg>
        <pc:spChg chg="mod">
          <ac:chgData name="John Lee" userId="983a6f42-7a1b-4206-85ef-f322ba137919" providerId="ADAL" clId="{5B110EFD-8EA0-447F-844C-4B1AB5272DF1}" dt="2024-03-28T21:31:21.006" v="371"/>
          <ac:spMkLst>
            <pc:docMk/>
            <pc:sldMk cId="0" sldId="289"/>
            <ac:spMk id="483" creationId="{00000000-0000-0000-0000-000000000000}"/>
          </ac:spMkLst>
        </pc:spChg>
      </pc:sldChg>
      <pc:sldChg chg="modSp setBg modNotes">
        <pc:chgData name="John Lee" userId="983a6f42-7a1b-4206-85ef-f322ba137919" providerId="ADAL" clId="{5B110EFD-8EA0-447F-844C-4B1AB5272DF1}" dt="2024-04-01T19:55:06.414" v="2658"/>
        <pc:sldMkLst>
          <pc:docMk/>
          <pc:sldMk cId="0" sldId="290"/>
        </pc:sldMkLst>
        <pc:spChg chg="mod">
          <ac:chgData name="John Lee" userId="983a6f42-7a1b-4206-85ef-f322ba137919" providerId="ADAL" clId="{5B110EFD-8EA0-447F-844C-4B1AB5272DF1}" dt="2024-03-28T21:31:23.913" v="372"/>
          <ac:spMkLst>
            <pc:docMk/>
            <pc:sldMk cId="0" sldId="290"/>
            <ac:spMk id="490" creationId="{00000000-0000-0000-0000-000000000000}"/>
          </ac:spMkLst>
        </pc:spChg>
        <pc:spChg chg="mod">
          <ac:chgData name="John Lee" userId="983a6f42-7a1b-4206-85ef-f322ba137919" providerId="ADAL" clId="{5B110EFD-8EA0-447F-844C-4B1AB5272DF1}" dt="2024-03-28T21:31:23.913" v="372"/>
          <ac:spMkLst>
            <pc:docMk/>
            <pc:sldMk cId="0" sldId="290"/>
            <ac:spMk id="491" creationId="{00000000-0000-0000-0000-000000000000}"/>
          </ac:spMkLst>
        </pc:spChg>
      </pc:sldChg>
      <pc:sldChg chg="del">
        <pc:chgData name="John Lee" userId="983a6f42-7a1b-4206-85ef-f322ba137919" providerId="ADAL" clId="{5B110EFD-8EA0-447F-844C-4B1AB5272DF1}" dt="2024-03-29T19:11:43.579" v="2635" actId="47"/>
        <pc:sldMkLst>
          <pc:docMk/>
          <pc:sldMk cId="131662873" sldId="294"/>
        </pc:sldMkLst>
      </pc:sldChg>
      <pc:sldChg chg="modSp del mod setBg modShow">
        <pc:chgData name="John Lee" userId="983a6f42-7a1b-4206-85ef-f322ba137919" providerId="ADAL" clId="{5B110EFD-8EA0-447F-844C-4B1AB5272DF1}" dt="2024-03-29T19:11:43.579" v="2635" actId="47"/>
        <pc:sldMkLst>
          <pc:docMk/>
          <pc:sldMk cId="2470761391" sldId="295"/>
        </pc:sldMkLst>
        <pc:spChg chg="mod">
          <ac:chgData name="John Lee" userId="983a6f42-7a1b-4206-85ef-f322ba137919" providerId="ADAL" clId="{5B110EFD-8EA0-447F-844C-4B1AB5272DF1}" dt="2024-03-28T21:35:39.607" v="417"/>
          <ac:spMkLst>
            <pc:docMk/>
            <pc:sldMk cId="2470761391" sldId="295"/>
            <ac:spMk id="2" creationId="{3CC975FA-CAB3-7AC9-B593-C5D84253411D}"/>
          </ac:spMkLst>
        </pc:spChg>
        <pc:spChg chg="mod">
          <ac:chgData name="John Lee" userId="983a6f42-7a1b-4206-85ef-f322ba137919" providerId="ADAL" clId="{5B110EFD-8EA0-447F-844C-4B1AB5272DF1}" dt="2024-03-28T21:35:39.607" v="417"/>
          <ac:spMkLst>
            <pc:docMk/>
            <pc:sldMk cId="2470761391" sldId="295"/>
            <ac:spMk id="3" creationId="{F86993FC-E6A2-9C5B-3A31-BE46F2BC5988}"/>
          </ac:spMkLst>
        </pc:spChg>
      </pc:sldChg>
      <pc:sldChg chg="del">
        <pc:chgData name="John Lee" userId="983a6f42-7a1b-4206-85ef-f322ba137919" providerId="ADAL" clId="{5B110EFD-8EA0-447F-844C-4B1AB5272DF1}" dt="2024-03-28T22:06:15.266" v="1335" actId="47"/>
        <pc:sldMkLst>
          <pc:docMk/>
          <pc:sldMk cId="2470730986" sldId="296"/>
        </pc:sldMkLst>
      </pc:sldChg>
      <pc:sldChg chg="modSp mod setBg">
        <pc:chgData name="John Lee" userId="983a6f42-7a1b-4206-85ef-f322ba137919" providerId="ADAL" clId="{5B110EFD-8EA0-447F-844C-4B1AB5272DF1}" dt="2024-03-28T21:35:31.642" v="416" actId="14100"/>
        <pc:sldMkLst>
          <pc:docMk/>
          <pc:sldMk cId="630841979" sldId="297"/>
        </pc:sldMkLst>
        <pc:spChg chg="mod">
          <ac:chgData name="John Lee" userId="983a6f42-7a1b-4206-85ef-f322ba137919" providerId="ADAL" clId="{5B110EFD-8EA0-447F-844C-4B1AB5272DF1}" dt="2024-03-28T21:35:24.297" v="415"/>
          <ac:spMkLst>
            <pc:docMk/>
            <pc:sldMk cId="630841979" sldId="297"/>
            <ac:spMk id="2" creationId="{E932B42F-5660-6F30-A24A-939EA397F7A8}"/>
          </ac:spMkLst>
        </pc:spChg>
        <pc:picChg chg="mod">
          <ac:chgData name="John Lee" userId="983a6f42-7a1b-4206-85ef-f322ba137919" providerId="ADAL" clId="{5B110EFD-8EA0-447F-844C-4B1AB5272DF1}" dt="2024-03-28T21:35:31.642" v="416" actId="14100"/>
          <ac:picMkLst>
            <pc:docMk/>
            <pc:sldMk cId="630841979" sldId="297"/>
            <ac:picMk id="9" creationId="{1A523255-3613-2018-F464-EFFBBB5E39B6}"/>
          </ac:picMkLst>
        </pc:picChg>
      </pc:sldChg>
      <pc:sldChg chg="modSp setBg">
        <pc:chgData name="John Lee" userId="983a6f42-7a1b-4206-85ef-f322ba137919" providerId="ADAL" clId="{5B110EFD-8EA0-447F-844C-4B1AB5272DF1}" dt="2024-03-28T21:35:21.651" v="414"/>
        <pc:sldMkLst>
          <pc:docMk/>
          <pc:sldMk cId="3877325999" sldId="298"/>
        </pc:sldMkLst>
        <pc:spChg chg="mod">
          <ac:chgData name="John Lee" userId="983a6f42-7a1b-4206-85ef-f322ba137919" providerId="ADAL" clId="{5B110EFD-8EA0-447F-844C-4B1AB5272DF1}" dt="2024-03-28T21:35:21.651" v="414"/>
          <ac:spMkLst>
            <pc:docMk/>
            <pc:sldMk cId="3877325999" sldId="298"/>
            <ac:spMk id="2" creationId="{E932B42F-5660-6F30-A24A-939EA397F7A8}"/>
          </ac:spMkLst>
        </pc:spChg>
      </pc:sldChg>
      <pc:sldChg chg="modSp setBg">
        <pc:chgData name="John Lee" userId="983a6f42-7a1b-4206-85ef-f322ba137919" providerId="ADAL" clId="{5B110EFD-8EA0-447F-844C-4B1AB5272DF1}" dt="2024-03-28T21:35:17.794" v="413"/>
        <pc:sldMkLst>
          <pc:docMk/>
          <pc:sldMk cId="1958771518" sldId="299"/>
        </pc:sldMkLst>
        <pc:spChg chg="mod">
          <ac:chgData name="John Lee" userId="983a6f42-7a1b-4206-85ef-f322ba137919" providerId="ADAL" clId="{5B110EFD-8EA0-447F-844C-4B1AB5272DF1}" dt="2024-03-28T21:35:17.794" v="413"/>
          <ac:spMkLst>
            <pc:docMk/>
            <pc:sldMk cId="1958771518" sldId="299"/>
            <ac:spMk id="2" creationId="{E932B42F-5660-6F30-A24A-939EA397F7A8}"/>
          </ac:spMkLst>
        </pc:spChg>
        <pc:spChg chg="mod">
          <ac:chgData name="John Lee" userId="983a6f42-7a1b-4206-85ef-f322ba137919" providerId="ADAL" clId="{5B110EFD-8EA0-447F-844C-4B1AB5272DF1}" dt="2024-03-28T21:35:17.794" v="413"/>
          <ac:spMkLst>
            <pc:docMk/>
            <pc:sldMk cId="1958771518" sldId="299"/>
            <ac:spMk id="17" creationId="{A77A52E6-6828-007D-9133-7D3FD32403B6}"/>
          </ac:spMkLst>
        </pc:spChg>
      </pc:sldChg>
      <pc:sldChg chg="del">
        <pc:chgData name="John Lee" userId="983a6f42-7a1b-4206-85ef-f322ba137919" providerId="ADAL" clId="{5B110EFD-8EA0-447F-844C-4B1AB5272DF1}" dt="2024-03-28T22:05:05.453" v="1235" actId="47"/>
        <pc:sldMkLst>
          <pc:docMk/>
          <pc:sldMk cId="2524862420" sldId="300"/>
        </pc:sldMkLst>
      </pc:sldChg>
      <pc:sldChg chg="add del">
        <pc:chgData name="John Lee" userId="983a6f42-7a1b-4206-85ef-f322ba137919" providerId="ADAL" clId="{5B110EFD-8EA0-447F-844C-4B1AB5272DF1}" dt="2024-03-29T18:43:22.487" v="1517" actId="47"/>
        <pc:sldMkLst>
          <pc:docMk/>
          <pc:sldMk cId="1460542211" sldId="301"/>
        </pc:sldMkLst>
      </pc:sldChg>
      <pc:sldChg chg="add del">
        <pc:chgData name="John Lee" userId="983a6f42-7a1b-4206-85ef-f322ba137919" providerId="ADAL" clId="{5B110EFD-8EA0-447F-844C-4B1AB5272DF1}" dt="2024-03-29T18:43:21.577" v="1516" actId="47"/>
        <pc:sldMkLst>
          <pc:docMk/>
          <pc:sldMk cId="846015697" sldId="302"/>
        </pc:sldMkLst>
      </pc:sldChg>
      <pc:sldChg chg="add del">
        <pc:chgData name="John Lee" userId="983a6f42-7a1b-4206-85ef-f322ba137919" providerId="ADAL" clId="{5B110EFD-8EA0-447F-844C-4B1AB5272DF1}" dt="2024-03-29T18:43:20.414" v="1515" actId="47"/>
        <pc:sldMkLst>
          <pc:docMk/>
          <pc:sldMk cId="1089537404" sldId="303"/>
        </pc:sldMkLst>
      </pc:sldChg>
      <pc:sldChg chg="add del">
        <pc:chgData name="John Lee" userId="983a6f42-7a1b-4206-85ef-f322ba137919" providerId="ADAL" clId="{5B110EFD-8EA0-447F-844C-4B1AB5272DF1}" dt="2024-03-29T18:43:18.501" v="1514" actId="47"/>
        <pc:sldMkLst>
          <pc:docMk/>
          <pc:sldMk cId="2944991217" sldId="304"/>
        </pc:sldMkLst>
      </pc:sldChg>
      <pc:sldChg chg="modSp setBg">
        <pc:chgData name="John Lee" userId="983a6f42-7a1b-4206-85ef-f322ba137919" providerId="ADAL" clId="{5B110EFD-8EA0-447F-844C-4B1AB5272DF1}" dt="2024-03-28T21:35:04.421" v="412"/>
        <pc:sldMkLst>
          <pc:docMk/>
          <pc:sldMk cId="3848652984" sldId="305"/>
        </pc:sldMkLst>
        <pc:spChg chg="mod">
          <ac:chgData name="John Lee" userId="983a6f42-7a1b-4206-85ef-f322ba137919" providerId="ADAL" clId="{5B110EFD-8EA0-447F-844C-4B1AB5272DF1}" dt="2024-03-28T21:35:04.421" v="412"/>
          <ac:spMkLst>
            <pc:docMk/>
            <pc:sldMk cId="3848652984" sldId="305"/>
            <ac:spMk id="2" creationId="{E932B42F-5660-6F30-A24A-939EA397F7A8}"/>
          </ac:spMkLst>
        </pc:spChg>
      </pc:sldChg>
      <pc:sldChg chg="modSp mod setBg">
        <pc:chgData name="John Lee" userId="983a6f42-7a1b-4206-85ef-f322ba137919" providerId="ADAL" clId="{5B110EFD-8EA0-447F-844C-4B1AB5272DF1}" dt="2024-03-28T21:34:38.088" v="407" actId="1076"/>
        <pc:sldMkLst>
          <pc:docMk/>
          <pc:sldMk cId="3011573258" sldId="307"/>
        </pc:sldMkLst>
        <pc:spChg chg="mod">
          <ac:chgData name="John Lee" userId="983a6f42-7a1b-4206-85ef-f322ba137919" providerId="ADAL" clId="{5B110EFD-8EA0-447F-844C-4B1AB5272DF1}" dt="2024-03-28T21:34:34.864" v="406"/>
          <ac:spMkLst>
            <pc:docMk/>
            <pc:sldMk cId="3011573258" sldId="307"/>
            <ac:spMk id="2" creationId="{E932B42F-5660-6F30-A24A-939EA397F7A8}"/>
          </ac:spMkLst>
        </pc:spChg>
        <pc:grpChg chg="mod">
          <ac:chgData name="John Lee" userId="983a6f42-7a1b-4206-85ef-f322ba137919" providerId="ADAL" clId="{5B110EFD-8EA0-447F-844C-4B1AB5272DF1}" dt="2024-03-28T21:34:38.088" v="407" actId="1076"/>
          <ac:grpSpMkLst>
            <pc:docMk/>
            <pc:sldMk cId="3011573258" sldId="307"/>
            <ac:grpSpMk id="15" creationId="{E53BD841-1113-24A4-69DF-648AB52BADE2}"/>
          </ac:grpSpMkLst>
        </pc:grpChg>
      </pc:sldChg>
      <pc:sldChg chg="del">
        <pc:chgData name="John Lee" userId="983a6f42-7a1b-4206-85ef-f322ba137919" providerId="ADAL" clId="{5B110EFD-8EA0-447F-844C-4B1AB5272DF1}" dt="2024-03-28T22:04:18.247" v="1233" actId="47"/>
        <pc:sldMkLst>
          <pc:docMk/>
          <pc:sldMk cId="1751420331" sldId="308"/>
        </pc:sldMkLst>
      </pc:sldChg>
      <pc:sldChg chg="modSp mod setBg delCm modCm">
        <pc:chgData name="John Lee" userId="983a6f42-7a1b-4206-85ef-f322ba137919" providerId="ADAL" clId="{5B110EFD-8EA0-447F-844C-4B1AB5272DF1}" dt="2024-03-29T19:15:40.020" v="2655"/>
        <pc:sldMkLst>
          <pc:docMk/>
          <pc:sldMk cId="1340099945" sldId="309"/>
        </pc:sldMkLst>
        <pc:spChg chg="mod">
          <ac:chgData name="John Lee" userId="983a6f42-7a1b-4206-85ef-f322ba137919" providerId="ADAL" clId="{5B110EFD-8EA0-447F-844C-4B1AB5272DF1}" dt="2024-03-28T21:34:03.271" v="400"/>
          <ac:spMkLst>
            <pc:docMk/>
            <pc:sldMk cId="1340099945" sldId="309"/>
            <ac:spMk id="2" creationId="{E932B42F-5660-6F30-A24A-939EA397F7A8}"/>
          </ac:spMkLst>
        </pc:spChg>
        <pc:spChg chg="mod">
          <ac:chgData name="John Lee" userId="983a6f42-7a1b-4206-85ef-f322ba137919" providerId="ADAL" clId="{5B110EFD-8EA0-447F-844C-4B1AB5272DF1}" dt="2024-03-28T21:34:12.386" v="404" actId="20577"/>
          <ac:spMkLst>
            <pc:docMk/>
            <pc:sldMk cId="1340099945" sldId="309"/>
            <ac:spMk id="10" creationId="{466CF6E6-F78B-8B12-BFA5-17C15C73AFD9}"/>
          </ac:spMkLst>
        </pc:spChg>
        <pc:extLst>
          <p:ext xmlns:p="http://schemas.openxmlformats.org/presentationml/2006/main" uri="{D6D511B9-2390-475A-947B-AFAB55BFBCF1}">
            <pc226:cmChg xmlns:pc226="http://schemas.microsoft.com/office/powerpoint/2022/06/main/command" chg="del mod">
              <pc226:chgData name="John Lee" userId="983a6f42-7a1b-4206-85ef-f322ba137919" providerId="ADAL" clId="{5B110EFD-8EA0-447F-844C-4B1AB5272DF1}" dt="2024-03-29T19:15:40.020" v="2655"/>
              <pc2:cmMkLst xmlns:pc2="http://schemas.microsoft.com/office/powerpoint/2019/9/main/command">
                <pc:docMk/>
                <pc:sldMk cId="1340099945" sldId="309"/>
                <pc2:cmMk id="{02111210-9AF4-4F6B-8362-ADA8965821C6}"/>
              </pc2:cmMkLst>
            </pc226:cmChg>
          </p:ext>
        </pc:extLst>
      </pc:sldChg>
      <pc:sldChg chg="del">
        <pc:chgData name="John Lee" userId="983a6f42-7a1b-4206-85ef-f322ba137919" providerId="ADAL" clId="{5B110EFD-8EA0-447F-844C-4B1AB5272DF1}" dt="2024-03-29T18:42:31.808" v="1511" actId="47"/>
        <pc:sldMkLst>
          <pc:docMk/>
          <pc:sldMk cId="669952601" sldId="310"/>
        </pc:sldMkLst>
      </pc:sldChg>
      <pc:sldChg chg="del">
        <pc:chgData name="John Lee" userId="983a6f42-7a1b-4206-85ef-f322ba137919" providerId="ADAL" clId="{5B110EFD-8EA0-447F-844C-4B1AB5272DF1}" dt="2024-03-29T18:42:30.516" v="1510" actId="47"/>
        <pc:sldMkLst>
          <pc:docMk/>
          <pc:sldMk cId="1226676369" sldId="311"/>
        </pc:sldMkLst>
      </pc:sldChg>
      <pc:sldChg chg="modSp mod setBg">
        <pc:chgData name="John Lee" userId="983a6f42-7a1b-4206-85ef-f322ba137919" providerId="ADAL" clId="{5B110EFD-8EA0-447F-844C-4B1AB5272DF1}" dt="2024-03-28T21:33:56.050" v="399" actId="14100"/>
        <pc:sldMkLst>
          <pc:docMk/>
          <pc:sldMk cId="3949732622" sldId="312"/>
        </pc:sldMkLst>
        <pc:spChg chg="mod">
          <ac:chgData name="John Lee" userId="983a6f42-7a1b-4206-85ef-f322ba137919" providerId="ADAL" clId="{5B110EFD-8EA0-447F-844C-4B1AB5272DF1}" dt="2024-03-28T21:33:52.562" v="398"/>
          <ac:spMkLst>
            <pc:docMk/>
            <pc:sldMk cId="3949732622" sldId="312"/>
            <ac:spMk id="2" creationId="{E932B42F-5660-6F30-A24A-939EA397F7A8}"/>
          </ac:spMkLst>
        </pc:spChg>
        <pc:grpChg chg="mod">
          <ac:chgData name="John Lee" userId="983a6f42-7a1b-4206-85ef-f322ba137919" providerId="ADAL" clId="{5B110EFD-8EA0-447F-844C-4B1AB5272DF1}" dt="2024-03-28T21:33:56.050" v="399" actId="14100"/>
          <ac:grpSpMkLst>
            <pc:docMk/>
            <pc:sldMk cId="3949732622" sldId="312"/>
            <ac:grpSpMk id="14" creationId="{C08DA756-F0F2-32F3-97F9-8D02AFBADA8A}"/>
          </ac:grpSpMkLst>
        </pc:grpChg>
      </pc:sldChg>
      <pc:sldChg chg="modSp setBg">
        <pc:chgData name="John Lee" userId="983a6f42-7a1b-4206-85ef-f322ba137919" providerId="ADAL" clId="{5B110EFD-8EA0-447F-844C-4B1AB5272DF1}" dt="2024-03-28T21:33:48.964" v="397"/>
        <pc:sldMkLst>
          <pc:docMk/>
          <pc:sldMk cId="3951302762" sldId="313"/>
        </pc:sldMkLst>
        <pc:spChg chg="mod">
          <ac:chgData name="John Lee" userId="983a6f42-7a1b-4206-85ef-f322ba137919" providerId="ADAL" clId="{5B110EFD-8EA0-447F-844C-4B1AB5272DF1}" dt="2024-03-28T21:33:48.964" v="397"/>
          <ac:spMkLst>
            <pc:docMk/>
            <pc:sldMk cId="3951302762" sldId="313"/>
            <ac:spMk id="2" creationId="{E932B42F-5660-6F30-A24A-939EA397F7A8}"/>
          </ac:spMkLst>
        </pc:spChg>
      </pc:sldChg>
      <pc:sldChg chg="modSp mod setBg">
        <pc:chgData name="John Lee" userId="983a6f42-7a1b-4206-85ef-f322ba137919" providerId="ADAL" clId="{5B110EFD-8EA0-447F-844C-4B1AB5272DF1}" dt="2024-03-28T21:33:46.410" v="396" actId="27636"/>
        <pc:sldMkLst>
          <pc:docMk/>
          <pc:sldMk cId="3969866367" sldId="314"/>
        </pc:sldMkLst>
        <pc:spChg chg="mod">
          <ac:chgData name="John Lee" userId="983a6f42-7a1b-4206-85ef-f322ba137919" providerId="ADAL" clId="{5B110EFD-8EA0-447F-844C-4B1AB5272DF1}" dt="2024-03-28T21:33:46.410" v="396" actId="27636"/>
          <ac:spMkLst>
            <pc:docMk/>
            <pc:sldMk cId="3969866367" sldId="314"/>
            <ac:spMk id="4" creationId="{C615785B-843B-A471-BB3D-92462037C73D}"/>
          </ac:spMkLst>
        </pc:spChg>
        <pc:spChg chg="mod">
          <ac:chgData name="John Lee" userId="983a6f42-7a1b-4206-85ef-f322ba137919" providerId="ADAL" clId="{5B110EFD-8EA0-447F-844C-4B1AB5272DF1}" dt="2024-03-28T21:33:46.410" v="395" actId="27636"/>
          <ac:spMkLst>
            <pc:docMk/>
            <pc:sldMk cId="3969866367" sldId="314"/>
            <ac:spMk id="6" creationId="{A48205C5-E5E7-3AC9-3DA1-0AF30EFC47E0}"/>
          </ac:spMkLst>
        </pc:spChg>
      </pc:sldChg>
      <pc:sldChg chg="modSp mod setBg">
        <pc:chgData name="John Lee" userId="983a6f42-7a1b-4206-85ef-f322ba137919" providerId="ADAL" clId="{5B110EFD-8EA0-447F-844C-4B1AB5272DF1}" dt="2024-03-28T21:57:20.655" v="894" actId="207"/>
        <pc:sldMkLst>
          <pc:docMk/>
          <pc:sldMk cId="3036135252" sldId="315"/>
        </pc:sldMkLst>
        <pc:spChg chg="mod">
          <ac:chgData name="John Lee" userId="983a6f42-7a1b-4206-85ef-f322ba137919" providerId="ADAL" clId="{5B110EFD-8EA0-447F-844C-4B1AB5272DF1}" dt="2024-03-28T21:57:20.655" v="894" actId="207"/>
          <ac:spMkLst>
            <pc:docMk/>
            <pc:sldMk cId="3036135252" sldId="315"/>
            <ac:spMk id="2" creationId="{E932B42F-5660-6F30-A24A-939EA397F7A8}"/>
          </ac:spMkLst>
        </pc:spChg>
      </pc:sldChg>
      <pc:sldChg chg="modSp mod setBg">
        <pc:chgData name="John Lee" userId="983a6f42-7a1b-4206-85ef-f322ba137919" providerId="ADAL" clId="{5B110EFD-8EA0-447F-844C-4B1AB5272DF1}" dt="2024-03-28T21:57:36.224" v="897" actId="207"/>
        <pc:sldMkLst>
          <pc:docMk/>
          <pc:sldMk cId="2240941287" sldId="316"/>
        </pc:sldMkLst>
        <pc:spChg chg="mod">
          <ac:chgData name="John Lee" userId="983a6f42-7a1b-4206-85ef-f322ba137919" providerId="ADAL" clId="{5B110EFD-8EA0-447F-844C-4B1AB5272DF1}" dt="2024-03-28T21:57:36.224" v="897" actId="207"/>
          <ac:spMkLst>
            <pc:docMk/>
            <pc:sldMk cId="2240941287" sldId="316"/>
            <ac:spMk id="2" creationId="{E932B42F-5660-6F30-A24A-939EA397F7A8}"/>
          </ac:spMkLst>
        </pc:spChg>
        <pc:grpChg chg="mod">
          <ac:chgData name="John Lee" userId="983a6f42-7a1b-4206-85ef-f322ba137919" providerId="ADAL" clId="{5B110EFD-8EA0-447F-844C-4B1AB5272DF1}" dt="2024-03-28T21:33:36.676" v="392" actId="14100"/>
          <ac:grpSpMkLst>
            <pc:docMk/>
            <pc:sldMk cId="2240941287" sldId="316"/>
            <ac:grpSpMk id="8" creationId="{64DFF116-612E-A273-D862-F85263A75A7A}"/>
          </ac:grpSpMkLst>
        </pc:grpChg>
      </pc:sldChg>
      <pc:sldChg chg="modSp mod setBg">
        <pc:chgData name="John Lee" userId="983a6f42-7a1b-4206-85ef-f322ba137919" providerId="ADAL" clId="{5B110EFD-8EA0-447F-844C-4B1AB5272DF1}" dt="2024-03-28T21:57:57.949" v="899" actId="207"/>
        <pc:sldMkLst>
          <pc:docMk/>
          <pc:sldMk cId="3017800846" sldId="317"/>
        </pc:sldMkLst>
        <pc:spChg chg="mod">
          <ac:chgData name="John Lee" userId="983a6f42-7a1b-4206-85ef-f322ba137919" providerId="ADAL" clId="{5B110EFD-8EA0-447F-844C-4B1AB5272DF1}" dt="2024-03-28T21:57:57.949" v="899" actId="207"/>
          <ac:spMkLst>
            <pc:docMk/>
            <pc:sldMk cId="3017800846" sldId="317"/>
            <ac:spMk id="2" creationId="{E932B42F-5660-6F30-A24A-939EA397F7A8}"/>
          </ac:spMkLst>
        </pc:spChg>
      </pc:sldChg>
      <pc:sldChg chg="modSp mod setBg">
        <pc:chgData name="John Lee" userId="983a6f42-7a1b-4206-85ef-f322ba137919" providerId="ADAL" clId="{5B110EFD-8EA0-447F-844C-4B1AB5272DF1}" dt="2024-03-28T21:57:50.624" v="898" actId="113"/>
        <pc:sldMkLst>
          <pc:docMk/>
          <pc:sldMk cId="2335901414" sldId="318"/>
        </pc:sldMkLst>
        <pc:spChg chg="mod">
          <ac:chgData name="John Lee" userId="983a6f42-7a1b-4206-85ef-f322ba137919" providerId="ADAL" clId="{5B110EFD-8EA0-447F-844C-4B1AB5272DF1}" dt="2024-03-28T21:57:50.624" v="898" actId="113"/>
          <ac:spMkLst>
            <pc:docMk/>
            <pc:sldMk cId="2335901414" sldId="318"/>
            <ac:spMk id="2" creationId="{E932B42F-5660-6F30-A24A-939EA397F7A8}"/>
          </ac:spMkLst>
        </pc:spChg>
        <pc:grpChg chg="mod">
          <ac:chgData name="John Lee" userId="983a6f42-7a1b-4206-85ef-f322ba137919" providerId="ADAL" clId="{5B110EFD-8EA0-447F-844C-4B1AB5272DF1}" dt="2024-03-28T21:33:18.228" v="386" actId="14100"/>
          <ac:grpSpMkLst>
            <pc:docMk/>
            <pc:sldMk cId="2335901414" sldId="318"/>
            <ac:grpSpMk id="9" creationId="{4FF47C24-42FE-C398-AF4F-4BB86462BC4D}"/>
          </ac:grpSpMkLst>
        </pc:grpChg>
        <pc:picChg chg="mod">
          <ac:chgData name="John Lee" userId="983a6f42-7a1b-4206-85ef-f322ba137919" providerId="ADAL" clId="{5B110EFD-8EA0-447F-844C-4B1AB5272DF1}" dt="2024-03-28T21:33:23.337" v="389" actId="1076"/>
          <ac:picMkLst>
            <pc:docMk/>
            <pc:sldMk cId="2335901414" sldId="318"/>
            <ac:picMk id="10" creationId="{08352E24-9757-544C-ACBE-0E5D144D58B9}"/>
          </ac:picMkLst>
        </pc:picChg>
      </pc:sldChg>
      <pc:sldChg chg="modSp mod setBg">
        <pc:chgData name="John Lee" userId="983a6f42-7a1b-4206-85ef-f322ba137919" providerId="ADAL" clId="{5B110EFD-8EA0-447F-844C-4B1AB5272DF1}" dt="2024-03-28T21:57:25.652" v="896" actId="113"/>
        <pc:sldMkLst>
          <pc:docMk/>
          <pc:sldMk cId="296725915" sldId="319"/>
        </pc:sldMkLst>
        <pc:spChg chg="mod">
          <ac:chgData name="John Lee" userId="983a6f42-7a1b-4206-85ef-f322ba137919" providerId="ADAL" clId="{5B110EFD-8EA0-447F-844C-4B1AB5272DF1}" dt="2024-03-28T21:57:25.652" v="896" actId="113"/>
          <ac:spMkLst>
            <pc:docMk/>
            <pc:sldMk cId="296725915" sldId="319"/>
            <ac:spMk id="2" creationId="{E932B42F-5660-6F30-A24A-939EA397F7A8}"/>
          </ac:spMkLst>
        </pc:spChg>
        <pc:spChg chg="mod">
          <ac:chgData name="John Lee" userId="983a6f42-7a1b-4206-85ef-f322ba137919" providerId="ADAL" clId="{5B110EFD-8EA0-447F-844C-4B1AB5272DF1}" dt="2024-03-28T21:32:58.515" v="384" actId="255"/>
          <ac:spMkLst>
            <pc:docMk/>
            <pc:sldMk cId="296725915" sldId="319"/>
            <ac:spMk id="6" creationId="{49A6ABCC-04D9-4ABA-AF58-0705AE8A2257}"/>
          </ac:spMkLst>
        </pc:spChg>
        <pc:spChg chg="mod">
          <ac:chgData name="John Lee" userId="983a6f42-7a1b-4206-85ef-f322ba137919" providerId="ADAL" clId="{5B110EFD-8EA0-447F-844C-4B1AB5272DF1}" dt="2024-03-28T21:32:54.531" v="383" actId="255"/>
          <ac:spMkLst>
            <pc:docMk/>
            <pc:sldMk cId="296725915" sldId="319"/>
            <ac:spMk id="15" creationId="{FC370210-61F4-E110-AF23-14D3141AE4D4}"/>
          </ac:spMkLst>
        </pc:spChg>
        <pc:grpChg chg="mod">
          <ac:chgData name="John Lee" userId="983a6f42-7a1b-4206-85ef-f322ba137919" providerId="ADAL" clId="{5B110EFD-8EA0-447F-844C-4B1AB5272DF1}" dt="2024-03-28T21:32:32.877" v="381" actId="1076"/>
          <ac:grpSpMkLst>
            <pc:docMk/>
            <pc:sldMk cId="296725915" sldId="319"/>
            <ac:grpSpMk id="10" creationId="{638C7A7D-E499-ED6D-AFC8-C04B0B36F437}"/>
          </ac:grpSpMkLst>
        </pc:grpChg>
      </pc:sldChg>
      <pc:sldChg chg="modSp mod setBg delCm">
        <pc:chgData name="John Lee" userId="983a6f42-7a1b-4206-85ef-f322ba137919" providerId="ADAL" clId="{5B110EFD-8EA0-447F-844C-4B1AB5272DF1}" dt="2024-03-29T19:15:52.208" v="2657"/>
        <pc:sldMkLst>
          <pc:docMk/>
          <pc:sldMk cId="3176744196" sldId="320"/>
        </pc:sldMkLst>
        <pc:spChg chg="mod">
          <ac:chgData name="John Lee" userId="983a6f42-7a1b-4206-85ef-f322ba137919" providerId="ADAL" clId="{5B110EFD-8EA0-447F-844C-4B1AB5272DF1}" dt="2024-03-28T21:56:30.201" v="890" actId="207"/>
          <ac:spMkLst>
            <pc:docMk/>
            <pc:sldMk cId="3176744196" sldId="320"/>
            <ac:spMk id="2" creationId="{E932B42F-5660-6F30-A24A-939EA397F7A8}"/>
          </ac:spMkLst>
        </pc:spChg>
        <pc:spChg chg="mod">
          <ac:chgData name="John Lee" userId="983a6f42-7a1b-4206-85ef-f322ba137919" providerId="ADAL" clId="{5B110EFD-8EA0-447F-844C-4B1AB5272DF1}" dt="2024-03-28T21:56:18.051" v="868" actId="122"/>
          <ac:spMkLst>
            <pc:docMk/>
            <pc:sldMk cId="3176744196" sldId="320"/>
            <ac:spMk id="3" creationId="{CFEBA78A-5C31-F836-5242-F7DF77B929F5}"/>
          </ac:spMkLst>
        </pc:spChg>
        <pc:grpChg chg="mod">
          <ac:chgData name="John Lee" userId="983a6f42-7a1b-4206-85ef-f322ba137919" providerId="ADAL" clId="{5B110EFD-8EA0-447F-844C-4B1AB5272DF1}" dt="2024-03-28T21:56:25.613" v="889" actId="1038"/>
          <ac:grpSpMkLst>
            <pc:docMk/>
            <pc:sldMk cId="3176744196" sldId="320"/>
            <ac:grpSpMk id="9" creationId="{239CD42D-C273-AACB-A24A-D6793AFF3F7B}"/>
          </ac:grpSpMkLst>
        </pc:grpChg>
        <pc:extLst>
          <p:ext xmlns:p="http://schemas.openxmlformats.org/presentationml/2006/main" uri="{D6D511B9-2390-475A-947B-AFAB55BFBCF1}">
            <pc226:cmChg xmlns:pc226="http://schemas.microsoft.com/office/powerpoint/2022/06/main/command" chg="del">
              <pc226:chgData name="John Lee" userId="983a6f42-7a1b-4206-85ef-f322ba137919" providerId="ADAL" clId="{5B110EFD-8EA0-447F-844C-4B1AB5272DF1}" dt="2024-03-29T19:15:52.208" v="2657"/>
              <pc2:cmMkLst xmlns:pc2="http://schemas.microsoft.com/office/powerpoint/2019/9/main/command">
                <pc:docMk/>
                <pc:sldMk cId="3176744196" sldId="320"/>
                <pc2:cmMk id="{368D354D-43DD-4399-88E3-0590F4EF8203}"/>
              </pc2:cmMkLst>
            </pc226:cmChg>
            <pc226:cmChg xmlns:pc226="http://schemas.microsoft.com/office/powerpoint/2022/06/main/command" chg="del">
              <pc226:chgData name="John Lee" userId="983a6f42-7a1b-4206-85ef-f322ba137919" providerId="ADAL" clId="{5B110EFD-8EA0-447F-844C-4B1AB5272DF1}" dt="2024-03-29T19:15:50.447" v="2656"/>
              <pc2:cmMkLst xmlns:pc2="http://schemas.microsoft.com/office/powerpoint/2019/9/main/command">
                <pc:docMk/>
                <pc:sldMk cId="3176744196" sldId="320"/>
                <pc2:cmMk id="{1DFFDA54-8301-494D-9BE1-B52C1C860B88}"/>
              </pc2:cmMkLst>
            </pc226:cmChg>
          </p:ext>
        </pc:extLst>
      </pc:sldChg>
      <pc:sldChg chg="del">
        <pc:chgData name="John Lee" userId="983a6f42-7a1b-4206-85ef-f322ba137919" providerId="ADAL" clId="{5B110EFD-8EA0-447F-844C-4B1AB5272DF1}" dt="2024-03-28T22:07:38.387" v="1369" actId="47"/>
        <pc:sldMkLst>
          <pc:docMk/>
          <pc:sldMk cId="1336389455" sldId="321"/>
        </pc:sldMkLst>
      </pc:sldChg>
      <pc:sldChg chg="modSp add del mod setBg">
        <pc:chgData name="John Lee" userId="983a6f42-7a1b-4206-85ef-f322ba137919" providerId="ADAL" clId="{5B110EFD-8EA0-447F-844C-4B1AB5272DF1}" dt="2024-03-28T21:54:33.360" v="822" actId="47"/>
        <pc:sldMkLst>
          <pc:docMk/>
          <pc:sldMk cId="3221513054" sldId="322"/>
        </pc:sldMkLst>
        <pc:spChg chg="mod">
          <ac:chgData name="John Lee" userId="983a6f42-7a1b-4206-85ef-f322ba137919" providerId="ADAL" clId="{5B110EFD-8EA0-447F-844C-4B1AB5272DF1}" dt="2024-03-28T21:48:59.950" v="693" actId="13926"/>
          <ac:spMkLst>
            <pc:docMk/>
            <pc:sldMk cId="3221513054" sldId="322"/>
            <ac:spMk id="2" creationId="{971B5902-BEA2-CF9E-51E2-497C8D4DD57F}"/>
          </ac:spMkLst>
        </pc:spChg>
        <pc:picChg chg="mod">
          <ac:chgData name="John Lee" userId="983a6f42-7a1b-4206-85ef-f322ba137919" providerId="ADAL" clId="{5B110EFD-8EA0-447F-844C-4B1AB5272DF1}" dt="2024-03-28T21:47:10.712" v="648" actId="1076"/>
          <ac:picMkLst>
            <pc:docMk/>
            <pc:sldMk cId="3221513054" sldId="322"/>
            <ac:picMk id="5" creationId="{FF914776-CD3E-5493-DCA0-B96D79C92467}"/>
          </ac:picMkLst>
        </pc:picChg>
      </pc:sldChg>
      <pc:sldChg chg="modSp setBg modNotes">
        <pc:chgData name="John Lee" userId="983a6f42-7a1b-4206-85ef-f322ba137919" providerId="ADAL" clId="{5B110EFD-8EA0-447F-844C-4B1AB5272DF1}" dt="2024-04-01T19:55:06.414" v="2658"/>
        <pc:sldMkLst>
          <pc:docMk/>
          <pc:sldMk cId="1970988557" sldId="323"/>
        </pc:sldMkLst>
        <pc:spChg chg="mod">
          <ac:chgData name="John Lee" userId="983a6f42-7a1b-4206-85ef-f322ba137919" providerId="ADAL" clId="{5B110EFD-8EA0-447F-844C-4B1AB5272DF1}" dt="2024-03-28T21:23:47.060" v="182"/>
          <ac:spMkLst>
            <pc:docMk/>
            <pc:sldMk cId="1970988557" sldId="323"/>
            <ac:spMk id="186" creationId="{00000000-0000-0000-0000-000000000000}"/>
          </ac:spMkLst>
        </pc:spChg>
      </pc:sldChg>
      <pc:sldChg chg="modSp mod setBg">
        <pc:chgData name="John Lee" userId="983a6f42-7a1b-4206-85ef-f322ba137919" providerId="ADAL" clId="{5B110EFD-8EA0-447F-844C-4B1AB5272DF1}" dt="2024-03-28T21:24:26.795" v="190" actId="27636"/>
        <pc:sldMkLst>
          <pc:docMk/>
          <pc:sldMk cId="3432307281" sldId="324"/>
        </pc:sldMkLst>
        <pc:spChg chg="mod">
          <ac:chgData name="John Lee" userId="983a6f42-7a1b-4206-85ef-f322ba137919" providerId="ADAL" clId="{5B110EFD-8EA0-447F-844C-4B1AB5272DF1}" dt="2024-03-28T21:24:26.795" v="190" actId="27636"/>
          <ac:spMkLst>
            <pc:docMk/>
            <pc:sldMk cId="3432307281" sldId="324"/>
            <ac:spMk id="3" creationId="{D02C29CD-19BF-BFE4-44C2-0E6AB090AA2A}"/>
          </ac:spMkLst>
        </pc:spChg>
        <pc:spChg chg="mod">
          <ac:chgData name="John Lee" userId="983a6f42-7a1b-4206-85ef-f322ba137919" providerId="ADAL" clId="{5B110EFD-8EA0-447F-844C-4B1AB5272DF1}" dt="2024-03-28T21:24:26.793" v="189" actId="27636"/>
          <ac:spMkLst>
            <pc:docMk/>
            <pc:sldMk cId="3432307281" sldId="324"/>
            <ac:spMk id="5" creationId="{E45A4641-7590-97E2-C06F-97723E7EB411}"/>
          </ac:spMkLst>
        </pc:spChg>
      </pc:sldChg>
      <pc:sldChg chg="modSp mod setBg">
        <pc:chgData name="John Lee" userId="983a6f42-7a1b-4206-85ef-f322ba137919" providerId="ADAL" clId="{5B110EFD-8EA0-447F-844C-4B1AB5272DF1}" dt="2024-03-28T21:24:35.187" v="193" actId="27636"/>
        <pc:sldMkLst>
          <pc:docMk/>
          <pc:sldMk cId="2592435873" sldId="325"/>
        </pc:sldMkLst>
        <pc:spChg chg="mod">
          <ac:chgData name="John Lee" userId="983a6f42-7a1b-4206-85ef-f322ba137919" providerId="ADAL" clId="{5B110EFD-8EA0-447F-844C-4B1AB5272DF1}" dt="2024-03-28T21:24:35.187" v="193" actId="27636"/>
          <ac:spMkLst>
            <pc:docMk/>
            <pc:sldMk cId="2592435873" sldId="325"/>
            <ac:spMk id="3" creationId="{D02C29CD-19BF-BFE4-44C2-0E6AB090AA2A}"/>
          </ac:spMkLst>
        </pc:spChg>
        <pc:spChg chg="mod">
          <ac:chgData name="John Lee" userId="983a6f42-7a1b-4206-85ef-f322ba137919" providerId="ADAL" clId="{5B110EFD-8EA0-447F-844C-4B1AB5272DF1}" dt="2024-03-28T21:24:35.186" v="192" actId="27636"/>
          <ac:spMkLst>
            <pc:docMk/>
            <pc:sldMk cId="2592435873" sldId="325"/>
            <ac:spMk id="5" creationId="{E45A4641-7590-97E2-C06F-97723E7EB411}"/>
          </ac:spMkLst>
        </pc:spChg>
      </pc:sldChg>
      <pc:sldChg chg="setBg modNotes">
        <pc:chgData name="John Lee" userId="983a6f42-7a1b-4206-85ef-f322ba137919" providerId="ADAL" clId="{5B110EFD-8EA0-447F-844C-4B1AB5272DF1}" dt="2024-04-01T19:55:06.414" v="2658"/>
        <pc:sldMkLst>
          <pc:docMk/>
          <pc:sldMk cId="3278173182" sldId="326"/>
        </pc:sldMkLst>
      </pc:sldChg>
      <pc:sldChg chg="modSp mod">
        <pc:chgData name="John Lee" userId="983a6f42-7a1b-4206-85ef-f322ba137919" providerId="ADAL" clId="{5B110EFD-8EA0-447F-844C-4B1AB5272DF1}" dt="2024-03-29T19:12:07.370" v="2653" actId="20577"/>
        <pc:sldMkLst>
          <pc:docMk/>
          <pc:sldMk cId="1222010080" sldId="327"/>
        </pc:sldMkLst>
        <pc:spChg chg="mod">
          <ac:chgData name="John Lee" userId="983a6f42-7a1b-4206-85ef-f322ba137919" providerId="ADAL" clId="{5B110EFD-8EA0-447F-844C-4B1AB5272DF1}" dt="2024-03-29T19:12:07.370" v="2653" actId="20577"/>
          <ac:spMkLst>
            <pc:docMk/>
            <pc:sldMk cId="1222010080" sldId="327"/>
            <ac:spMk id="3" creationId="{BCE77835-8C18-1BF5-5BF4-C4B279220321}"/>
          </ac:spMkLst>
        </pc:spChg>
      </pc:sldChg>
      <pc:sldChg chg="modSp mod setBg modNotes">
        <pc:chgData name="John Lee" userId="983a6f42-7a1b-4206-85ef-f322ba137919" providerId="ADAL" clId="{5B110EFD-8EA0-447F-844C-4B1AB5272DF1}" dt="2024-04-01T19:55:06.414" v="2658"/>
        <pc:sldMkLst>
          <pc:docMk/>
          <pc:sldMk cId="1875433914" sldId="329"/>
        </pc:sldMkLst>
        <pc:spChg chg="mod">
          <ac:chgData name="John Lee" userId="983a6f42-7a1b-4206-85ef-f322ba137919" providerId="ADAL" clId="{5B110EFD-8EA0-447F-844C-4B1AB5272DF1}" dt="2024-03-28T21:24:43.942" v="195"/>
          <ac:spMkLst>
            <pc:docMk/>
            <pc:sldMk cId="1875433914" sldId="329"/>
            <ac:spMk id="202" creationId="{00000000-0000-0000-0000-000000000000}"/>
          </ac:spMkLst>
        </pc:spChg>
        <pc:spChg chg="mod">
          <ac:chgData name="John Lee" userId="983a6f42-7a1b-4206-85ef-f322ba137919" providerId="ADAL" clId="{5B110EFD-8EA0-447F-844C-4B1AB5272DF1}" dt="2024-03-28T21:25:30.906" v="207" actId="255"/>
          <ac:spMkLst>
            <pc:docMk/>
            <pc:sldMk cId="1875433914" sldId="329"/>
            <ac:spMk id="203" creationId="{00000000-0000-0000-0000-000000000000}"/>
          </ac:spMkLst>
        </pc:spChg>
      </pc:sldChg>
      <pc:sldChg chg="modSp del mod setBg">
        <pc:chgData name="John Lee" userId="983a6f42-7a1b-4206-85ef-f322ba137919" providerId="ADAL" clId="{5B110EFD-8EA0-447F-844C-4B1AB5272DF1}" dt="2024-03-29T18:42:24.265" v="1509" actId="47"/>
        <pc:sldMkLst>
          <pc:docMk/>
          <pc:sldMk cId="3766110728" sldId="330"/>
        </pc:sldMkLst>
        <pc:spChg chg="mod">
          <ac:chgData name="John Lee" userId="983a6f42-7a1b-4206-85ef-f322ba137919" providerId="ADAL" clId="{5B110EFD-8EA0-447F-844C-4B1AB5272DF1}" dt="2024-03-28T21:32:21.796" v="379"/>
          <ac:spMkLst>
            <pc:docMk/>
            <pc:sldMk cId="3766110728" sldId="330"/>
            <ac:spMk id="2" creationId="{E932B42F-5660-6F30-A24A-939EA397F7A8}"/>
          </ac:spMkLst>
        </pc:spChg>
        <pc:spChg chg="mod">
          <ac:chgData name="John Lee" userId="983a6f42-7a1b-4206-85ef-f322ba137919" providerId="ADAL" clId="{5B110EFD-8EA0-447F-844C-4B1AB5272DF1}" dt="2024-03-28T21:32:08.828" v="378" actId="108"/>
          <ac:spMkLst>
            <pc:docMk/>
            <pc:sldMk cId="3766110728" sldId="330"/>
            <ac:spMk id="6" creationId="{49A6ABCC-04D9-4ABA-AF58-0705AE8A2257}"/>
          </ac:spMkLst>
        </pc:spChg>
      </pc:sldChg>
      <pc:sldChg chg="del">
        <pc:chgData name="John Lee" userId="983a6f42-7a1b-4206-85ef-f322ba137919" providerId="ADAL" clId="{5B110EFD-8EA0-447F-844C-4B1AB5272DF1}" dt="2024-03-29T19:11:43.579" v="2635" actId="47"/>
        <pc:sldMkLst>
          <pc:docMk/>
          <pc:sldMk cId="2322635668" sldId="331"/>
        </pc:sldMkLst>
      </pc:sldChg>
      <pc:sldChg chg="modSp setBg">
        <pc:chgData name="John Lee" userId="983a6f42-7a1b-4206-85ef-f322ba137919" providerId="ADAL" clId="{5B110EFD-8EA0-447F-844C-4B1AB5272DF1}" dt="2024-03-28T21:22:37.712" v="179"/>
        <pc:sldMkLst>
          <pc:docMk/>
          <pc:sldMk cId="3951843227" sldId="332"/>
        </pc:sldMkLst>
        <pc:spChg chg="mod">
          <ac:chgData name="John Lee" userId="983a6f42-7a1b-4206-85ef-f322ba137919" providerId="ADAL" clId="{5B110EFD-8EA0-447F-844C-4B1AB5272DF1}" dt="2024-03-28T21:22:37.712" v="179"/>
          <ac:spMkLst>
            <pc:docMk/>
            <pc:sldMk cId="3951843227" sldId="332"/>
            <ac:spMk id="2" creationId="{49FDD93C-6C1C-7115-8144-A08001F8F1DA}"/>
          </ac:spMkLst>
        </pc:spChg>
      </pc:sldChg>
      <pc:sldChg chg="modSp mod setBg">
        <pc:chgData name="John Lee" userId="983a6f42-7a1b-4206-85ef-f322ba137919" providerId="ADAL" clId="{5B110EFD-8EA0-447F-844C-4B1AB5272DF1}" dt="2024-03-28T21:30:09.780" v="338" actId="1035"/>
        <pc:sldMkLst>
          <pc:docMk/>
          <pc:sldMk cId="302324879" sldId="333"/>
        </pc:sldMkLst>
        <pc:spChg chg="mod">
          <ac:chgData name="John Lee" userId="983a6f42-7a1b-4206-85ef-f322ba137919" providerId="ADAL" clId="{5B110EFD-8EA0-447F-844C-4B1AB5272DF1}" dt="2024-03-28T21:30:06.628" v="330"/>
          <ac:spMkLst>
            <pc:docMk/>
            <pc:sldMk cId="302324879" sldId="333"/>
            <ac:spMk id="2" creationId="{F5C2D2A0-AFD3-0CFF-77BE-A55A0ED04E3F}"/>
          </ac:spMkLst>
        </pc:spChg>
        <pc:picChg chg="mod">
          <ac:chgData name="John Lee" userId="983a6f42-7a1b-4206-85ef-f322ba137919" providerId="ADAL" clId="{5B110EFD-8EA0-447F-844C-4B1AB5272DF1}" dt="2024-03-28T21:30:09.780" v="338" actId="1035"/>
          <ac:picMkLst>
            <pc:docMk/>
            <pc:sldMk cId="302324879" sldId="333"/>
            <ac:picMk id="3" creationId="{65774511-CC07-34E5-3212-E2C14DE13818}"/>
          </ac:picMkLst>
        </pc:picChg>
      </pc:sldChg>
      <pc:sldChg chg="modSp mod setBg">
        <pc:chgData name="John Lee" userId="983a6f42-7a1b-4206-85ef-f322ba137919" providerId="ADAL" clId="{5B110EFD-8EA0-447F-844C-4B1AB5272DF1}" dt="2024-03-28T21:30:28.659" v="341" actId="1076"/>
        <pc:sldMkLst>
          <pc:docMk/>
          <pc:sldMk cId="3770310253" sldId="334"/>
        </pc:sldMkLst>
        <pc:spChg chg="mod">
          <ac:chgData name="John Lee" userId="983a6f42-7a1b-4206-85ef-f322ba137919" providerId="ADAL" clId="{5B110EFD-8EA0-447F-844C-4B1AB5272DF1}" dt="2024-03-28T21:30:21.369" v="339"/>
          <ac:spMkLst>
            <pc:docMk/>
            <pc:sldMk cId="3770310253" sldId="334"/>
            <ac:spMk id="2" creationId="{F5C2D2A0-AFD3-0CFF-77BE-A55A0ED04E3F}"/>
          </ac:spMkLst>
        </pc:spChg>
        <pc:picChg chg="mod">
          <ac:chgData name="John Lee" userId="983a6f42-7a1b-4206-85ef-f322ba137919" providerId="ADAL" clId="{5B110EFD-8EA0-447F-844C-4B1AB5272DF1}" dt="2024-03-28T21:30:28.659" v="341" actId="1076"/>
          <ac:picMkLst>
            <pc:docMk/>
            <pc:sldMk cId="3770310253" sldId="334"/>
            <ac:picMk id="6" creationId="{54E7F59A-9624-03F4-4164-FCAE25317D12}"/>
          </ac:picMkLst>
        </pc:picChg>
      </pc:sldChg>
      <pc:sldChg chg="modSp del mod setBg modShow">
        <pc:chgData name="John Lee" userId="983a6f42-7a1b-4206-85ef-f322ba137919" providerId="ADAL" clId="{5B110EFD-8EA0-447F-844C-4B1AB5272DF1}" dt="2024-03-29T18:42:03.596" v="1508" actId="47"/>
        <pc:sldMkLst>
          <pc:docMk/>
          <pc:sldMk cId="3353236523" sldId="335"/>
        </pc:sldMkLst>
        <pc:spChg chg="mod">
          <ac:chgData name="John Lee" userId="983a6f42-7a1b-4206-85ef-f322ba137919" providerId="ADAL" clId="{5B110EFD-8EA0-447F-844C-4B1AB5272DF1}" dt="2024-03-28T21:31:46.005" v="373"/>
          <ac:spMkLst>
            <pc:docMk/>
            <pc:sldMk cId="3353236523" sldId="335"/>
            <ac:spMk id="2" creationId="{5B4E9BB7-43A1-5DC4-2D48-80EDCE0FE22B}"/>
          </ac:spMkLst>
        </pc:spChg>
        <pc:spChg chg="mod">
          <ac:chgData name="John Lee" userId="983a6f42-7a1b-4206-85ef-f322ba137919" providerId="ADAL" clId="{5B110EFD-8EA0-447F-844C-4B1AB5272DF1}" dt="2024-03-28T21:31:46.106" v="374" actId="27636"/>
          <ac:spMkLst>
            <pc:docMk/>
            <pc:sldMk cId="3353236523" sldId="335"/>
            <ac:spMk id="5" creationId="{EBFC1ADC-50D8-65B1-0B5B-F33564F7AC14}"/>
          </ac:spMkLst>
        </pc:spChg>
      </pc:sldChg>
      <pc:sldChg chg="del">
        <pc:chgData name="John Lee" userId="983a6f42-7a1b-4206-85ef-f322ba137919" providerId="ADAL" clId="{5B110EFD-8EA0-447F-844C-4B1AB5272DF1}" dt="2024-03-28T21:55:28.232" v="853" actId="47"/>
        <pc:sldMkLst>
          <pc:docMk/>
          <pc:sldMk cId="1754259526" sldId="336"/>
        </pc:sldMkLst>
      </pc:sldChg>
      <pc:sldChg chg="del">
        <pc:chgData name="John Lee" userId="983a6f42-7a1b-4206-85ef-f322ba137919" providerId="ADAL" clId="{5B110EFD-8EA0-447F-844C-4B1AB5272DF1}" dt="2024-03-28T22:04:32.870" v="1234" actId="47"/>
        <pc:sldMkLst>
          <pc:docMk/>
          <pc:sldMk cId="779461823" sldId="337"/>
        </pc:sldMkLst>
      </pc:sldChg>
      <pc:sldChg chg="modSp mod setBg">
        <pc:chgData name="John Lee" userId="983a6f42-7a1b-4206-85ef-f322ba137919" providerId="ADAL" clId="{5B110EFD-8EA0-447F-844C-4B1AB5272DF1}" dt="2024-03-28T21:34:59.350" v="411" actId="1076"/>
        <pc:sldMkLst>
          <pc:docMk/>
          <pc:sldMk cId="2477767212" sldId="338"/>
        </pc:sldMkLst>
        <pc:spChg chg="mod">
          <ac:chgData name="John Lee" userId="983a6f42-7a1b-4206-85ef-f322ba137919" providerId="ADAL" clId="{5B110EFD-8EA0-447F-844C-4B1AB5272DF1}" dt="2024-03-28T21:34:48.514" v="408"/>
          <ac:spMkLst>
            <pc:docMk/>
            <pc:sldMk cId="2477767212" sldId="338"/>
            <ac:spMk id="2" creationId="{E932B42F-5660-6F30-A24A-939EA397F7A8}"/>
          </ac:spMkLst>
        </pc:spChg>
        <pc:spChg chg="mod">
          <ac:chgData name="John Lee" userId="983a6f42-7a1b-4206-85ef-f322ba137919" providerId="ADAL" clId="{5B110EFD-8EA0-447F-844C-4B1AB5272DF1}" dt="2024-03-28T21:34:59.350" v="411" actId="1076"/>
          <ac:spMkLst>
            <pc:docMk/>
            <pc:sldMk cId="2477767212" sldId="338"/>
            <ac:spMk id="26" creationId="{60AEF4CC-DEA8-36A8-8788-9BD6836DC138}"/>
          </ac:spMkLst>
        </pc:spChg>
      </pc:sldChg>
      <pc:sldChg chg="addSp delSp modSp add del mod">
        <pc:chgData name="John Lee" userId="983a6f42-7a1b-4206-85ef-f322ba137919" providerId="ADAL" clId="{5B110EFD-8EA0-447F-844C-4B1AB5272DF1}" dt="2024-03-29T15:02:01.720" v="1445" actId="47"/>
        <pc:sldMkLst>
          <pc:docMk/>
          <pc:sldMk cId="4154333393" sldId="339"/>
        </pc:sldMkLst>
        <pc:spChg chg="add del mod">
          <ac:chgData name="John Lee" userId="983a6f42-7a1b-4206-85ef-f322ba137919" providerId="ADAL" clId="{5B110EFD-8EA0-447F-844C-4B1AB5272DF1}" dt="2024-03-29T15:00:44.597" v="1427"/>
          <ac:spMkLst>
            <pc:docMk/>
            <pc:sldMk cId="4154333393" sldId="339"/>
            <ac:spMk id="2" creationId="{D5D07AD7-4760-DB68-1316-05B375962960}"/>
          </ac:spMkLst>
        </pc:spChg>
        <pc:spChg chg="add del mod">
          <ac:chgData name="John Lee" userId="983a6f42-7a1b-4206-85ef-f322ba137919" providerId="ADAL" clId="{5B110EFD-8EA0-447F-844C-4B1AB5272DF1}" dt="2024-03-29T15:00:06.317" v="1419" actId="478"/>
          <ac:spMkLst>
            <pc:docMk/>
            <pc:sldMk cId="4154333393" sldId="339"/>
            <ac:spMk id="3" creationId="{B72C31C3-7002-6731-B672-DD279F9331B4}"/>
          </ac:spMkLst>
        </pc:spChg>
        <pc:spChg chg="add del mod">
          <ac:chgData name="John Lee" userId="983a6f42-7a1b-4206-85ef-f322ba137919" providerId="ADAL" clId="{5B110EFD-8EA0-447F-844C-4B1AB5272DF1}" dt="2024-03-28T21:15:32.796" v="166" actId="478"/>
          <ac:spMkLst>
            <pc:docMk/>
            <pc:sldMk cId="4154333393" sldId="339"/>
            <ac:spMk id="4" creationId="{633B2CA9-5743-CFBC-022A-3981302DF4A5}"/>
          </ac:spMkLst>
        </pc:spChg>
        <pc:spChg chg="del mod">
          <ac:chgData name="John Lee" userId="983a6f42-7a1b-4206-85ef-f322ba137919" providerId="ADAL" clId="{5B110EFD-8EA0-447F-844C-4B1AB5272DF1}" dt="2024-03-29T14:59:23.413" v="1413" actId="478"/>
          <ac:spMkLst>
            <pc:docMk/>
            <pc:sldMk cId="4154333393" sldId="339"/>
            <ac:spMk id="8" creationId="{55DE8058-13A2-664C-BE68-AF4ED90931F9}"/>
          </ac:spMkLst>
        </pc:spChg>
        <pc:spChg chg="del mod">
          <ac:chgData name="John Lee" userId="983a6f42-7a1b-4206-85ef-f322ba137919" providerId="ADAL" clId="{5B110EFD-8EA0-447F-844C-4B1AB5272DF1}" dt="2024-03-29T14:59:21.550" v="1412" actId="478"/>
          <ac:spMkLst>
            <pc:docMk/>
            <pc:sldMk cId="4154333393" sldId="339"/>
            <ac:spMk id="11" creationId="{2472458B-87B2-F44C-ADBF-72B887E46655}"/>
          </ac:spMkLst>
        </pc:spChg>
        <pc:spChg chg="del mod">
          <ac:chgData name="John Lee" userId="983a6f42-7a1b-4206-85ef-f322ba137919" providerId="ADAL" clId="{5B110EFD-8EA0-447F-844C-4B1AB5272DF1}" dt="2024-03-29T14:59:20.338" v="1411" actId="478"/>
          <ac:spMkLst>
            <pc:docMk/>
            <pc:sldMk cId="4154333393" sldId="339"/>
            <ac:spMk id="12" creationId="{5B70744A-7A0F-B547-B6FE-20191EA5858E}"/>
          </ac:spMkLst>
        </pc:spChg>
        <pc:spChg chg="del">
          <ac:chgData name="John Lee" userId="983a6f42-7a1b-4206-85ef-f322ba137919" providerId="ADAL" clId="{5B110EFD-8EA0-447F-844C-4B1AB5272DF1}" dt="2024-03-28T21:09:24.298" v="131" actId="478"/>
          <ac:spMkLst>
            <pc:docMk/>
            <pc:sldMk cId="4154333393" sldId="339"/>
            <ac:spMk id="13" creationId="{80A035B6-7A78-344A-B37E-6CC9517E61F4}"/>
          </ac:spMkLst>
        </pc:spChg>
        <pc:spChg chg="mod">
          <ac:chgData name="John Lee" userId="983a6f42-7a1b-4206-85ef-f322ba137919" providerId="ADAL" clId="{5B110EFD-8EA0-447F-844C-4B1AB5272DF1}" dt="2024-03-29T15:00:37.740" v="1426"/>
          <ac:spMkLst>
            <pc:docMk/>
            <pc:sldMk cId="4154333393" sldId="339"/>
            <ac:spMk id="19" creationId="{71095E63-918E-4EF6-8A32-8111A2C615DB}"/>
          </ac:spMkLst>
        </pc:spChg>
        <pc:picChg chg="add del mod">
          <ac:chgData name="John Lee" userId="983a6f42-7a1b-4206-85ef-f322ba137919" providerId="ADAL" clId="{5B110EFD-8EA0-447F-844C-4B1AB5272DF1}" dt="2024-03-28T21:15:34.323" v="167" actId="478"/>
          <ac:picMkLst>
            <pc:docMk/>
            <pc:sldMk cId="4154333393" sldId="339"/>
            <ac:picMk id="3" creationId="{5D7712E2-3895-B009-CB1C-264782492C59}"/>
          </ac:picMkLst>
        </pc:picChg>
        <pc:picChg chg="mod">
          <ac:chgData name="John Lee" userId="983a6f42-7a1b-4206-85ef-f322ba137919" providerId="ADAL" clId="{5B110EFD-8EA0-447F-844C-4B1AB5272DF1}" dt="2024-03-29T14:58:58.115" v="1407"/>
          <ac:picMkLst>
            <pc:docMk/>
            <pc:sldMk cId="4154333393" sldId="339"/>
            <ac:picMk id="4" creationId="{422F9720-96A7-7C57-FA4F-0360E58FB585}"/>
          </ac:picMkLst>
        </pc:picChg>
        <pc:picChg chg="add del mod">
          <ac:chgData name="John Lee" userId="983a6f42-7a1b-4206-85ef-f322ba137919" providerId="ADAL" clId="{5B110EFD-8EA0-447F-844C-4B1AB5272DF1}" dt="2024-03-29T15:00:44.597" v="1427"/>
          <ac:picMkLst>
            <pc:docMk/>
            <pc:sldMk cId="4154333393" sldId="339"/>
            <ac:picMk id="5" creationId="{00000000-0000-0000-0000-000000000000}"/>
          </ac:picMkLst>
        </pc:picChg>
        <pc:picChg chg="del">
          <ac:chgData name="John Lee" userId="983a6f42-7a1b-4206-85ef-f322ba137919" providerId="ADAL" clId="{5B110EFD-8EA0-447F-844C-4B1AB5272DF1}" dt="2024-03-29T14:59:26.948" v="1414" actId="478"/>
          <ac:picMkLst>
            <pc:docMk/>
            <pc:sldMk cId="4154333393" sldId="339"/>
            <ac:picMk id="6" creationId="{D585C179-DABD-5B4D-8810-A1A2CF0F48AD}"/>
          </ac:picMkLst>
        </pc:picChg>
        <pc:picChg chg="del mod">
          <ac:chgData name="John Lee" userId="983a6f42-7a1b-4206-85ef-f322ba137919" providerId="ADAL" clId="{5B110EFD-8EA0-447F-844C-4B1AB5272DF1}" dt="2024-03-29T15:00:11.909" v="1421" actId="478"/>
          <ac:picMkLst>
            <pc:docMk/>
            <pc:sldMk cId="4154333393" sldId="339"/>
            <ac:picMk id="7" creationId="{64FCB582-9BD8-3BDB-48C6-DDFE049A155F}"/>
          </ac:picMkLst>
        </pc:picChg>
        <pc:picChg chg="mod">
          <ac:chgData name="John Lee" userId="983a6f42-7a1b-4206-85ef-f322ba137919" providerId="ADAL" clId="{5B110EFD-8EA0-447F-844C-4B1AB5272DF1}" dt="2024-03-29T14:58:58.115" v="1407"/>
          <ac:picMkLst>
            <pc:docMk/>
            <pc:sldMk cId="4154333393" sldId="339"/>
            <ac:picMk id="9" creationId="{1AB2C128-AA71-0DFC-67DB-CA6C49878F42}"/>
          </ac:picMkLst>
        </pc:picChg>
        <pc:picChg chg="mod">
          <ac:chgData name="John Lee" userId="983a6f42-7a1b-4206-85ef-f322ba137919" providerId="ADAL" clId="{5B110EFD-8EA0-447F-844C-4B1AB5272DF1}" dt="2024-03-29T14:58:58.115" v="1407"/>
          <ac:picMkLst>
            <pc:docMk/>
            <pc:sldMk cId="4154333393" sldId="339"/>
            <ac:picMk id="13" creationId="{4E701052-EA6B-65D2-3371-2B0B7B4A408F}"/>
          </ac:picMkLst>
        </pc:picChg>
        <pc:picChg chg="mod">
          <ac:chgData name="John Lee" userId="983a6f42-7a1b-4206-85ef-f322ba137919" providerId="ADAL" clId="{5B110EFD-8EA0-447F-844C-4B1AB5272DF1}" dt="2024-03-29T14:58:58.115" v="1407"/>
          <ac:picMkLst>
            <pc:docMk/>
            <pc:sldMk cId="4154333393" sldId="339"/>
            <ac:picMk id="14" creationId="{25961E14-E7EA-F3B8-B2C4-35CEC5A4EA48}"/>
          </ac:picMkLst>
        </pc:picChg>
        <pc:picChg chg="mod">
          <ac:chgData name="John Lee" userId="983a6f42-7a1b-4206-85ef-f322ba137919" providerId="ADAL" clId="{5B110EFD-8EA0-447F-844C-4B1AB5272DF1}" dt="2024-03-29T14:58:58.115" v="1407"/>
          <ac:picMkLst>
            <pc:docMk/>
            <pc:sldMk cId="4154333393" sldId="339"/>
            <ac:picMk id="15" creationId="{A7623ABC-1C4A-B83D-641D-C5642F27AAD1}"/>
          </ac:picMkLst>
        </pc:picChg>
        <pc:picChg chg="mod">
          <ac:chgData name="John Lee" userId="983a6f42-7a1b-4206-85ef-f322ba137919" providerId="ADAL" clId="{5B110EFD-8EA0-447F-844C-4B1AB5272DF1}" dt="2024-03-29T14:58:58.115" v="1407"/>
          <ac:picMkLst>
            <pc:docMk/>
            <pc:sldMk cId="4154333393" sldId="339"/>
            <ac:picMk id="16" creationId="{A4CB2FF1-2D7F-AAB4-0A1C-254892E39F6E}"/>
          </ac:picMkLst>
        </pc:picChg>
        <pc:picChg chg="mod">
          <ac:chgData name="John Lee" userId="983a6f42-7a1b-4206-85ef-f322ba137919" providerId="ADAL" clId="{5B110EFD-8EA0-447F-844C-4B1AB5272DF1}" dt="2024-03-29T14:58:58.115" v="1407"/>
          <ac:picMkLst>
            <pc:docMk/>
            <pc:sldMk cId="4154333393" sldId="339"/>
            <ac:picMk id="17" creationId="{D0BCBD03-5365-6A38-2046-C8101A1447B1}"/>
          </ac:picMkLst>
        </pc:picChg>
        <pc:picChg chg="add mod">
          <ac:chgData name="John Lee" userId="983a6f42-7a1b-4206-85ef-f322ba137919" providerId="ADAL" clId="{5B110EFD-8EA0-447F-844C-4B1AB5272DF1}" dt="2024-03-29T14:58:52.086" v="1402" actId="571"/>
          <ac:picMkLst>
            <pc:docMk/>
            <pc:sldMk cId="4154333393" sldId="339"/>
            <ac:picMk id="18" creationId="{AC73ACF1-5674-67C8-6A61-9019623CAC94}"/>
          </ac:picMkLst>
        </pc:picChg>
        <pc:picChg chg="del mod">
          <ac:chgData name="John Lee" userId="983a6f42-7a1b-4206-85ef-f322ba137919" providerId="ADAL" clId="{5B110EFD-8EA0-447F-844C-4B1AB5272DF1}" dt="2024-03-29T15:01:36.268" v="1436"/>
          <ac:picMkLst>
            <pc:docMk/>
            <pc:sldMk cId="4154333393" sldId="339"/>
            <ac:picMk id="20" creationId="{28885E84-A1A9-D2F8-1574-9DA9653CAF7F}"/>
          </ac:picMkLst>
        </pc:picChg>
        <pc:picChg chg="add del mod">
          <ac:chgData name="John Lee" userId="983a6f42-7a1b-4206-85ef-f322ba137919" providerId="ADAL" clId="{5B110EFD-8EA0-447F-844C-4B1AB5272DF1}" dt="2024-03-29T15:01:36.268" v="1436"/>
          <ac:picMkLst>
            <pc:docMk/>
            <pc:sldMk cId="4154333393" sldId="339"/>
            <ac:picMk id="21" creationId="{18102640-4535-8280-E381-6DA7A72E20A3}"/>
          </ac:picMkLst>
        </pc:picChg>
        <pc:picChg chg="mod">
          <ac:chgData name="John Lee" userId="983a6f42-7a1b-4206-85ef-f322ba137919" providerId="ADAL" clId="{5B110EFD-8EA0-447F-844C-4B1AB5272DF1}" dt="2024-03-29T15:01:36.268" v="1436"/>
          <ac:picMkLst>
            <pc:docMk/>
            <pc:sldMk cId="4154333393" sldId="339"/>
            <ac:picMk id="22" creationId="{08B0BACE-6F7A-59B5-9065-E47287F0C34F}"/>
          </ac:picMkLst>
        </pc:picChg>
      </pc:sldChg>
      <pc:sldChg chg="add del setBg">
        <pc:chgData name="John Lee" userId="983a6f42-7a1b-4206-85ef-f322ba137919" providerId="ADAL" clId="{5B110EFD-8EA0-447F-844C-4B1AB5272DF1}" dt="2024-03-28T21:09:42.776" v="135" actId="47"/>
        <pc:sldMkLst>
          <pc:docMk/>
          <pc:sldMk cId="1271409579" sldId="340"/>
        </pc:sldMkLst>
      </pc:sldChg>
      <pc:sldChg chg="add del setBg">
        <pc:chgData name="John Lee" userId="983a6f42-7a1b-4206-85ef-f322ba137919" providerId="ADAL" clId="{5B110EFD-8EA0-447F-844C-4B1AB5272DF1}" dt="2024-03-28T21:15:51.548" v="171"/>
        <pc:sldMkLst>
          <pc:docMk/>
          <pc:sldMk cId="1623494691" sldId="340"/>
        </pc:sldMkLst>
      </pc:sldChg>
      <pc:sldChg chg="add del">
        <pc:chgData name="John Lee" userId="983a6f42-7a1b-4206-85ef-f322ba137919" providerId="ADAL" clId="{5B110EFD-8EA0-447F-844C-4B1AB5272DF1}" dt="2024-03-28T21:20:54.744" v="177"/>
        <pc:sldMkLst>
          <pc:docMk/>
          <pc:sldMk cId="2879517931" sldId="340"/>
        </pc:sldMkLst>
      </pc:sldChg>
      <pc:sldChg chg="new del setBg">
        <pc:chgData name="John Lee" userId="983a6f42-7a1b-4206-85ef-f322ba137919" providerId="ADAL" clId="{5B110EFD-8EA0-447F-844C-4B1AB5272DF1}" dt="2024-03-28T21:52:16.838" v="802" actId="47"/>
        <pc:sldMkLst>
          <pc:docMk/>
          <pc:sldMk cId="3649563229" sldId="340"/>
        </pc:sldMkLst>
      </pc:sldChg>
      <pc:sldChg chg="addSp delSp modSp add del mod">
        <pc:chgData name="John Lee" userId="983a6f42-7a1b-4206-85ef-f322ba137919" providerId="ADAL" clId="{5B110EFD-8EA0-447F-844C-4B1AB5272DF1}" dt="2024-03-28T21:52:15.904" v="801" actId="47"/>
        <pc:sldMkLst>
          <pc:docMk/>
          <pc:sldMk cId="573919323" sldId="341"/>
        </pc:sldMkLst>
        <pc:spChg chg="del mod">
          <ac:chgData name="John Lee" userId="983a6f42-7a1b-4206-85ef-f322ba137919" providerId="ADAL" clId="{5B110EFD-8EA0-447F-844C-4B1AB5272DF1}" dt="2024-03-28T21:47:58.754" v="653" actId="478"/>
          <ac:spMkLst>
            <pc:docMk/>
            <pc:sldMk cId="573919323" sldId="341"/>
            <ac:spMk id="2" creationId="{29FA6C7D-9933-1588-F4EC-8764643FF779}"/>
          </ac:spMkLst>
        </pc:spChg>
        <pc:spChg chg="del">
          <ac:chgData name="John Lee" userId="983a6f42-7a1b-4206-85ef-f322ba137919" providerId="ADAL" clId="{5B110EFD-8EA0-447F-844C-4B1AB5272DF1}" dt="2024-03-28T21:47:58.754" v="653" actId="478"/>
          <ac:spMkLst>
            <pc:docMk/>
            <pc:sldMk cId="573919323" sldId="341"/>
            <ac:spMk id="3" creationId="{D1BCFE33-08E4-B1FC-C0D8-A29E9612999F}"/>
          </ac:spMkLst>
        </pc:spChg>
        <pc:spChg chg="add mod">
          <ac:chgData name="John Lee" userId="983a6f42-7a1b-4206-85ef-f322ba137919" providerId="ADAL" clId="{5B110EFD-8EA0-447F-844C-4B1AB5272DF1}" dt="2024-03-28T21:50:49.213" v="790"/>
          <ac:spMkLst>
            <pc:docMk/>
            <pc:sldMk cId="573919323" sldId="341"/>
            <ac:spMk id="5" creationId="{E6A2570A-48C9-61C7-6FA6-C5769F51D924}"/>
          </ac:spMkLst>
        </pc:spChg>
        <pc:picChg chg="add mod">
          <ac:chgData name="John Lee" userId="983a6f42-7a1b-4206-85ef-f322ba137919" providerId="ADAL" clId="{5B110EFD-8EA0-447F-844C-4B1AB5272DF1}" dt="2024-03-28T21:50:50.015" v="795" actId="1076"/>
          <ac:picMkLst>
            <pc:docMk/>
            <pc:sldMk cId="573919323" sldId="341"/>
            <ac:picMk id="4" creationId="{98E9B810-D4E9-3FFE-C04A-1D24C68A2B0C}"/>
          </ac:picMkLst>
        </pc:picChg>
      </pc:sldChg>
      <pc:sldChg chg="delSp add del setBg delDesignElem">
        <pc:chgData name="John Lee" userId="983a6f42-7a1b-4206-85ef-f322ba137919" providerId="ADAL" clId="{5B110EFD-8EA0-447F-844C-4B1AB5272DF1}" dt="2024-03-28T21:52:44.827" v="806" actId="47"/>
        <pc:sldMkLst>
          <pc:docMk/>
          <pc:sldMk cId="3813677641" sldId="342"/>
        </pc:sldMkLst>
        <pc:spChg chg="del">
          <ac:chgData name="John Lee" userId="983a6f42-7a1b-4206-85ef-f322ba137919" providerId="ADAL" clId="{5B110EFD-8EA0-447F-844C-4B1AB5272DF1}" dt="2024-03-28T21:51:32.186" v="797"/>
          <ac:spMkLst>
            <pc:docMk/>
            <pc:sldMk cId="3813677641" sldId="342"/>
            <ac:spMk id="20" creationId="{657F69E0-C4B0-4BEC-A689-4F8D877F05D4}"/>
          </ac:spMkLst>
        </pc:spChg>
        <pc:spChg chg="del">
          <ac:chgData name="John Lee" userId="983a6f42-7a1b-4206-85ef-f322ba137919" providerId="ADAL" clId="{5B110EFD-8EA0-447F-844C-4B1AB5272DF1}" dt="2024-03-28T21:51:32.186" v="797"/>
          <ac:spMkLst>
            <pc:docMk/>
            <pc:sldMk cId="3813677641" sldId="342"/>
            <ac:spMk id="22" creationId="{9F6380B4-6A1C-481E-8408-B4E6C75B9B81}"/>
          </ac:spMkLst>
        </pc:spChg>
      </pc:sldChg>
      <pc:sldChg chg="addSp delSp add del setBg delDesignElem">
        <pc:chgData name="John Lee" userId="983a6f42-7a1b-4206-85ef-f322ba137919" providerId="ADAL" clId="{5B110EFD-8EA0-447F-844C-4B1AB5272DF1}" dt="2024-03-28T21:52:01.620" v="800"/>
        <pc:sldMkLst>
          <pc:docMk/>
          <pc:sldMk cId="1772263277" sldId="343"/>
        </pc:sldMkLst>
        <pc:spChg chg="add del">
          <ac:chgData name="John Lee" userId="983a6f42-7a1b-4206-85ef-f322ba137919" providerId="ADAL" clId="{5B110EFD-8EA0-447F-844C-4B1AB5272DF1}" dt="2024-03-28T21:52:01.620" v="800"/>
          <ac:spMkLst>
            <pc:docMk/>
            <pc:sldMk cId="1772263277" sldId="343"/>
            <ac:spMk id="20" creationId="{657F69E0-C4B0-4BEC-A689-4F8D877F05D4}"/>
          </ac:spMkLst>
        </pc:spChg>
        <pc:spChg chg="add del">
          <ac:chgData name="John Lee" userId="983a6f42-7a1b-4206-85ef-f322ba137919" providerId="ADAL" clId="{5B110EFD-8EA0-447F-844C-4B1AB5272DF1}" dt="2024-03-28T21:52:01.620" v="800"/>
          <ac:spMkLst>
            <pc:docMk/>
            <pc:sldMk cId="1772263277" sldId="343"/>
            <ac:spMk id="22" creationId="{9F6380B4-6A1C-481E-8408-B4E6C75B9B81}"/>
          </ac:spMkLst>
        </pc:spChg>
      </pc:sldChg>
      <pc:sldChg chg="del">
        <pc:chgData name="John Lee" userId="983a6f42-7a1b-4206-85ef-f322ba137919" providerId="ADAL" clId="{5B110EFD-8EA0-447F-844C-4B1AB5272DF1}" dt="2024-03-28T21:54:51.915" v="852" actId="47"/>
        <pc:sldMkLst>
          <pc:docMk/>
          <pc:sldMk cId="2798564227" sldId="343"/>
        </pc:sldMkLst>
      </pc:sldChg>
      <pc:sldChg chg="addSp delSp add del setBg delDesignElem">
        <pc:chgData name="John Lee" userId="983a6f42-7a1b-4206-85ef-f322ba137919" providerId="ADAL" clId="{5B110EFD-8EA0-447F-844C-4B1AB5272DF1}" dt="2024-03-28T21:52:36.934" v="805"/>
        <pc:sldMkLst>
          <pc:docMk/>
          <pc:sldMk cId="1914852695" sldId="344"/>
        </pc:sldMkLst>
        <pc:spChg chg="add del">
          <ac:chgData name="John Lee" userId="983a6f42-7a1b-4206-85ef-f322ba137919" providerId="ADAL" clId="{5B110EFD-8EA0-447F-844C-4B1AB5272DF1}" dt="2024-03-28T21:52:36.934" v="805"/>
          <ac:spMkLst>
            <pc:docMk/>
            <pc:sldMk cId="1914852695" sldId="344"/>
            <ac:spMk id="20" creationId="{03159D59-4492-9F37-6D4A-33F61D60EAD8}"/>
          </ac:spMkLst>
        </pc:spChg>
        <pc:spChg chg="add del">
          <ac:chgData name="John Lee" userId="983a6f42-7a1b-4206-85ef-f322ba137919" providerId="ADAL" clId="{5B110EFD-8EA0-447F-844C-4B1AB5272DF1}" dt="2024-03-28T21:52:36.934" v="805"/>
          <ac:spMkLst>
            <pc:docMk/>
            <pc:sldMk cId="1914852695" sldId="344"/>
            <ac:spMk id="22" creationId="{D8C9A0AC-347F-4068-A2B2-F163E4CC467E}"/>
          </ac:spMkLst>
        </pc:spChg>
      </pc:sldChg>
      <pc:sldChg chg="addSp delSp modSp new add del mod">
        <pc:chgData name="John Lee" userId="983a6f42-7a1b-4206-85ef-f322ba137919" providerId="ADAL" clId="{5B110EFD-8EA0-447F-844C-4B1AB5272DF1}" dt="2024-03-28T22:01:29.863" v="994" actId="14100"/>
        <pc:sldMkLst>
          <pc:docMk/>
          <pc:sldMk cId="2938250685" sldId="344"/>
        </pc:sldMkLst>
        <pc:spChg chg="del">
          <ac:chgData name="John Lee" userId="983a6f42-7a1b-4206-85ef-f322ba137919" providerId="ADAL" clId="{5B110EFD-8EA0-447F-844C-4B1AB5272DF1}" dt="2024-03-28T21:53:13.949" v="808" actId="478"/>
          <ac:spMkLst>
            <pc:docMk/>
            <pc:sldMk cId="2938250685" sldId="344"/>
            <ac:spMk id="2" creationId="{BE58ABDE-89F7-E694-0AC8-BDF6C54C70F3}"/>
          </ac:spMkLst>
        </pc:spChg>
        <pc:spChg chg="del">
          <ac:chgData name="John Lee" userId="983a6f42-7a1b-4206-85ef-f322ba137919" providerId="ADAL" clId="{5B110EFD-8EA0-447F-844C-4B1AB5272DF1}" dt="2024-03-28T21:53:13.949" v="808" actId="478"/>
          <ac:spMkLst>
            <pc:docMk/>
            <pc:sldMk cId="2938250685" sldId="344"/>
            <ac:spMk id="3" creationId="{D1C69D0A-797B-7A8A-5A71-7DCAB95CCC09}"/>
          </ac:spMkLst>
        </pc:spChg>
        <pc:spChg chg="add mod">
          <ac:chgData name="John Lee" userId="983a6f42-7a1b-4206-85ef-f322ba137919" providerId="ADAL" clId="{5B110EFD-8EA0-447F-844C-4B1AB5272DF1}" dt="2024-03-28T22:01:29.863" v="994" actId="14100"/>
          <ac:spMkLst>
            <pc:docMk/>
            <pc:sldMk cId="2938250685" sldId="344"/>
            <ac:spMk id="5" creationId="{1823A2B8-AD83-6607-51F8-D9E46BA0310F}"/>
          </ac:spMkLst>
        </pc:spChg>
        <pc:picChg chg="add mod modCrop">
          <ac:chgData name="John Lee" userId="983a6f42-7a1b-4206-85ef-f322ba137919" providerId="ADAL" clId="{5B110EFD-8EA0-447F-844C-4B1AB5272DF1}" dt="2024-03-28T22:01:15.474" v="993" actId="732"/>
          <ac:picMkLst>
            <pc:docMk/>
            <pc:sldMk cId="2938250685" sldId="344"/>
            <ac:picMk id="4" creationId="{3572E248-D3A8-121C-AA95-B69DA14A895C}"/>
          </ac:picMkLst>
        </pc:picChg>
      </pc:sldChg>
      <pc:sldChg chg="add del">
        <pc:chgData name="John Lee" userId="983a6f42-7a1b-4206-85ef-f322ba137919" providerId="ADAL" clId="{5B110EFD-8EA0-447F-844C-4B1AB5272DF1}" dt="2024-03-28T22:02:02.068" v="999" actId="47"/>
        <pc:sldMkLst>
          <pc:docMk/>
          <pc:sldMk cId="3236003412" sldId="345"/>
        </pc:sldMkLst>
      </pc:sldChg>
      <pc:sldChg chg="modSp mod">
        <pc:chgData name="John Lee" userId="983a6f42-7a1b-4206-85ef-f322ba137919" providerId="ADAL" clId="{5B110EFD-8EA0-447F-844C-4B1AB5272DF1}" dt="2024-03-28T22:02:13.915" v="1023" actId="20577"/>
        <pc:sldMkLst>
          <pc:docMk/>
          <pc:sldMk cId="3888128144" sldId="345"/>
        </pc:sldMkLst>
        <pc:spChg chg="mod">
          <ac:chgData name="John Lee" userId="983a6f42-7a1b-4206-85ef-f322ba137919" providerId="ADAL" clId="{5B110EFD-8EA0-447F-844C-4B1AB5272DF1}" dt="2024-03-28T22:02:13.915" v="1023" actId="20577"/>
          <ac:spMkLst>
            <pc:docMk/>
            <pc:sldMk cId="3888128144" sldId="345"/>
            <ac:spMk id="5" creationId="{130C1027-FAEB-6973-EEBF-5EF623B6524B}"/>
          </ac:spMkLst>
        </pc:spChg>
      </pc:sldChg>
      <pc:sldChg chg="add del">
        <pc:chgData name="John Lee" userId="983a6f42-7a1b-4206-85ef-f322ba137919" providerId="ADAL" clId="{5B110EFD-8EA0-447F-844C-4B1AB5272DF1}" dt="2024-03-28T22:02:00.362" v="998" actId="47"/>
        <pc:sldMkLst>
          <pc:docMk/>
          <pc:sldMk cId="3037975407" sldId="346"/>
        </pc:sldMkLst>
      </pc:sldChg>
      <pc:sldChg chg="modSp mod">
        <pc:chgData name="John Lee" userId="983a6f42-7a1b-4206-85ef-f322ba137919" providerId="ADAL" clId="{5B110EFD-8EA0-447F-844C-4B1AB5272DF1}" dt="2024-03-28T22:05:25.560" v="1333" actId="1035"/>
        <pc:sldMkLst>
          <pc:docMk/>
          <pc:sldMk cId="3772963438" sldId="346"/>
        </pc:sldMkLst>
        <pc:spChg chg="mod">
          <ac:chgData name="John Lee" userId="983a6f42-7a1b-4206-85ef-f322ba137919" providerId="ADAL" clId="{5B110EFD-8EA0-447F-844C-4B1AB5272DF1}" dt="2024-03-28T22:05:25.560" v="1333" actId="1035"/>
          <ac:spMkLst>
            <pc:docMk/>
            <pc:sldMk cId="3772963438" sldId="346"/>
            <ac:spMk id="5" creationId="{500B2EF2-2970-0FA6-3122-7E6241B6A3F2}"/>
          </ac:spMkLst>
        </pc:spChg>
      </pc:sldChg>
      <pc:sldChg chg="modSp mod">
        <pc:chgData name="John Lee" userId="983a6f42-7a1b-4206-85ef-f322ba137919" providerId="ADAL" clId="{5B110EFD-8EA0-447F-844C-4B1AB5272DF1}" dt="2024-03-28T22:07:34.061" v="1368" actId="113"/>
        <pc:sldMkLst>
          <pc:docMk/>
          <pc:sldMk cId="2025703151" sldId="347"/>
        </pc:sldMkLst>
        <pc:spChg chg="mod">
          <ac:chgData name="John Lee" userId="983a6f42-7a1b-4206-85ef-f322ba137919" providerId="ADAL" clId="{5B110EFD-8EA0-447F-844C-4B1AB5272DF1}" dt="2024-03-28T22:07:34.061" v="1368" actId="113"/>
          <ac:spMkLst>
            <pc:docMk/>
            <pc:sldMk cId="2025703151" sldId="347"/>
            <ac:spMk id="2" creationId="{00000000-0000-0000-0000-000000000000}"/>
          </ac:spMkLst>
        </pc:spChg>
      </pc:sldChg>
      <pc:sldChg chg="del">
        <pc:chgData name="John Lee" userId="983a6f42-7a1b-4206-85ef-f322ba137919" providerId="ADAL" clId="{5B110EFD-8EA0-447F-844C-4B1AB5272DF1}" dt="2024-03-28T22:05:49.469" v="1334"/>
        <pc:sldMkLst>
          <pc:docMk/>
          <pc:sldMk cId="2133239334" sldId="347"/>
        </pc:sldMkLst>
      </pc:sldChg>
      <pc:sldChg chg="addSp delSp modSp add mod">
        <pc:chgData name="John Lee" userId="983a6f42-7a1b-4206-85ef-f322ba137919" providerId="ADAL" clId="{5B110EFD-8EA0-447F-844C-4B1AB5272DF1}" dt="2024-03-29T19:14:56.916" v="2654" actId="732"/>
        <pc:sldMkLst>
          <pc:docMk/>
          <pc:sldMk cId="4055758072" sldId="348"/>
        </pc:sldMkLst>
        <pc:spChg chg="del">
          <ac:chgData name="John Lee" userId="983a6f42-7a1b-4206-85ef-f322ba137919" providerId="ADAL" clId="{5B110EFD-8EA0-447F-844C-4B1AB5272DF1}" dt="2024-03-29T15:01:42.729" v="1438" actId="478"/>
          <ac:spMkLst>
            <pc:docMk/>
            <pc:sldMk cId="4055758072" sldId="348"/>
            <ac:spMk id="2" creationId="{909DDB30-F91B-5A5C-948D-A0166A047E08}"/>
          </ac:spMkLst>
        </pc:spChg>
        <pc:spChg chg="del">
          <ac:chgData name="John Lee" userId="983a6f42-7a1b-4206-85ef-f322ba137919" providerId="ADAL" clId="{5B110EFD-8EA0-447F-844C-4B1AB5272DF1}" dt="2024-03-29T15:01:41.605" v="1437" actId="478"/>
          <ac:spMkLst>
            <pc:docMk/>
            <pc:sldMk cId="4055758072" sldId="348"/>
            <ac:spMk id="3" creationId="{6A42A12F-7252-6B25-1813-BEEB7857309D}"/>
          </ac:spMkLst>
        </pc:spChg>
        <pc:spChg chg="mod">
          <ac:chgData name="John Lee" userId="983a6f42-7a1b-4206-85ef-f322ba137919" providerId="ADAL" clId="{5B110EFD-8EA0-447F-844C-4B1AB5272DF1}" dt="2024-03-29T15:02:28.359" v="1448" actId="962"/>
          <ac:spMkLst>
            <pc:docMk/>
            <pc:sldMk cId="4055758072" sldId="348"/>
            <ac:spMk id="11" creationId="{6783FFA2-0A48-6B9B-8F9C-CCA8E4555D25}"/>
          </ac:spMkLst>
        </pc:spChg>
        <pc:picChg chg="add mod ord">
          <ac:chgData name="John Lee" userId="983a6f42-7a1b-4206-85ef-f322ba137919" providerId="ADAL" clId="{5B110EFD-8EA0-447F-844C-4B1AB5272DF1}" dt="2024-03-29T15:01:57.946" v="1443" actId="167"/>
          <ac:picMkLst>
            <pc:docMk/>
            <pc:sldMk cId="4055758072" sldId="348"/>
            <ac:picMk id="4" creationId="{63A5A603-61DF-D3C9-18E5-B283278504CD}"/>
          </ac:picMkLst>
        </pc:picChg>
        <pc:picChg chg="del">
          <ac:chgData name="John Lee" userId="983a6f42-7a1b-4206-85ef-f322ba137919" providerId="ADAL" clId="{5B110EFD-8EA0-447F-844C-4B1AB5272DF1}" dt="2024-03-29T15:01:45.916" v="1440" actId="478"/>
          <ac:picMkLst>
            <pc:docMk/>
            <pc:sldMk cId="4055758072" sldId="348"/>
            <ac:picMk id="5" creationId="{105DEAFB-99B5-F79B-6BEF-1E8D309A47DA}"/>
          </ac:picMkLst>
        </pc:picChg>
        <pc:picChg chg="add mod ord modCrop">
          <ac:chgData name="John Lee" userId="983a6f42-7a1b-4206-85ef-f322ba137919" providerId="ADAL" clId="{5B110EFD-8EA0-447F-844C-4B1AB5272DF1}" dt="2024-03-29T19:14:56.916" v="2654" actId="732"/>
          <ac:picMkLst>
            <pc:docMk/>
            <pc:sldMk cId="4055758072" sldId="348"/>
            <ac:picMk id="13" creationId="{0DA81DA6-74D0-81F3-0485-E1514BBC097C}"/>
          </ac:picMkLst>
        </pc:picChg>
      </pc:sldChg>
      <pc:sldChg chg="delSp modSp add del mod">
        <pc:chgData name="John Lee" userId="983a6f42-7a1b-4206-85ef-f322ba137919" providerId="ADAL" clId="{5B110EFD-8EA0-447F-844C-4B1AB5272DF1}" dt="2024-03-29T15:02:01.440" v="1444" actId="47"/>
        <pc:sldMkLst>
          <pc:docMk/>
          <pc:sldMk cId="2392025613" sldId="349"/>
        </pc:sldMkLst>
        <pc:spChg chg="del mod">
          <ac:chgData name="John Lee" userId="983a6f42-7a1b-4206-85ef-f322ba137919" providerId="ADAL" clId="{5B110EFD-8EA0-447F-844C-4B1AB5272DF1}" dt="2024-03-29T15:01:18.408" v="1434"/>
          <ac:spMkLst>
            <pc:docMk/>
            <pc:sldMk cId="2392025613" sldId="349"/>
            <ac:spMk id="2" creationId="{1EFB0F04-4F55-B30A-45DB-311C6F24E2DE}"/>
          </ac:spMkLst>
        </pc:spChg>
        <pc:picChg chg="mod">
          <ac:chgData name="John Lee" userId="983a6f42-7a1b-4206-85ef-f322ba137919" providerId="ADAL" clId="{5B110EFD-8EA0-447F-844C-4B1AB5272DF1}" dt="2024-03-29T15:01:18.408" v="1434"/>
          <ac:picMkLst>
            <pc:docMk/>
            <pc:sldMk cId="2392025613" sldId="349"/>
            <ac:picMk id="3" creationId="{9EFDFB15-BC0A-1C1D-0258-FFA291B58E8D}"/>
          </ac:picMkLst>
        </pc:picChg>
        <pc:picChg chg="del">
          <ac:chgData name="John Lee" userId="983a6f42-7a1b-4206-85ef-f322ba137919" providerId="ADAL" clId="{5B110EFD-8EA0-447F-844C-4B1AB5272DF1}" dt="2024-03-29T15:01:18.408" v="1434"/>
          <ac:picMkLst>
            <pc:docMk/>
            <pc:sldMk cId="2392025613" sldId="349"/>
            <ac:picMk id="5" creationId="{A39EE8C0-462F-CFA6-9A2E-45C1409548D3}"/>
          </ac:picMkLst>
        </pc:picChg>
      </pc:sldChg>
      <pc:sldChg chg="modSp add mod">
        <pc:chgData name="John Lee" userId="983a6f42-7a1b-4206-85ef-f322ba137919" providerId="ADAL" clId="{5B110EFD-8EA0-447F-844C-4B1AB5272DF1}" dt="2024-03-29T18:47:14.347" v="1601" actId="20577"/>
        <pc:sldMkLst>
          <pc:docMk/>
          <pc:sldMk cId="2938084287" sldId="349"/>
        </pc:sldMkLst>
        <pc:spChg chg="mod">
          <ac:chgData name="John Lee" userId="983a6f42-7a1b-4206-85ef-f322ba137919" providerId="ADAL" clId="{5B110EFD-8EA0-447F-844C-4B1AB5272DF1}" dt="2024-03-29T18:47:14.347" v="1601" actId="20577"/>
          <ac:spMkLst>
            <pc:docMk/>
            <pc:sldMk cId="2938084287" sldId="349"/>
            <ac:spMk id="2" creationId="{D6DBF0A8-97B5-D856-8F5F-08FB912BE4E4}"/>
          </ac:spMkLst>
        </pc:spChg>
      </pc:sldChg>
      <pc:sldChg chg="modSp add mod setBg">
        <pc:chgData name="John Lee" userId="983a6f42-7a1b-4206-85ef-f322ba137919" providerId="ADAL" clId="{5B110EFD-8EA0-447F-844C-4B1AB5272DF1}" dt="2024-03-29T19:05:18.966" v="2634" actId="12"/>
        <pc:sldMkLst>
          <pc:docMk/>
          <pc:sldMk cId="1488067000" sldId="350"/>
        </pc:sldMkLst>
        <pc:spChg chg="mod">
          <ac:chgData name="John Lee" userId="983a6f42-7a1b-4206-85ef-f322ba137919" providerId="ADAL" clId="{5B110EFD-8EA0-447F-844C-4B1AB5272DF1}" dt="2024-03-29T18:47:52.113" v="1648" actId="20577"/>
          <ac:spMkLst>
            <pc:docMk/>
            <pc:sldMk cId="1488067000" sldId="350"/>
            <ac:spMk id="2" creationId="{850AAAA6-79E4-12F6-8A2A-E3B7490F010E}"/>
          </ac:spMkLst>
        </pc:spChg>
        <pc:spChg chg="mod">
          <ac:chgData name="John Lee" userId="983a6f42-7a1b-4206-85ef-f322ba137919" providerId="ADAL" clId="{5B110EFD-8EA0-447F-844C-4B1AB5272DF1}" dt="2024-03-29T19:05:18.966" v="2634" actId="12"/>
          <ac:spMkLst>
            <pc:docMk/>
            <pc:sldMk cId="1488067000" sldId="350"/>
            <ac:spMk id="17" creationId="{B5347232-5EFA-8BCA-28FE-34441E1A4C44}"/>
          </ac:spMkLst>
        </pc:spChg>
      </pc:sldChg>
      <pc:sldChg chg="modSp add mod">
        <pc:chgData name="John Lee" userId="983a6f42-7a1b-4206-85ef-f322ba137919" providerId="ADAL" clId="{5B110EFD-8EA0-447F-844C-4B1AB5272DF1}" dt="2024-03-29T18:47:41" v="1618" actId="20577"/>
        <pc:sldMkLst>
          <pc:docMk/>
          <pc:sldMk cId="3951615166" sldId="351"/>
        </pc:sldMkLst>
        <pc:spChg chg="mod">
          <ac:chgData name="John Lee" userId="983a6f42-7a1b-4206-85ef-f322ba137919" providerId="ADAL" clId="{5B110EFD-8EA0-447F-844C-4B1AB5272DF1}" dt="2024-03-29T18:47:41" v="1618" actId="20577"/>
          <ac:spMkLst>
            <pc:docMk/>
            <pc:sldMk cId="3951615166" sldId="351"/>
            <ac:spMk id="2" creationId="{4D3FD709-B0BE-B175-CD8B-AD13B3F1B4BA}"/>
          </ac:spMkLst>
        </pc:spChg>
      </pc:sldChg>
      <pc:sldMasterChg chg="delSldLayout">
        <pc:chgData name="John Lee" userId="983a6f42-7a1b-4206-85ef-f322ba137919" providerId="ADAL" clId="{5B110EFD-8EA0-447F-844C-4B1AB5272DF1}" dt="2024-03-29T15:04:14.444" v="1498" actId="47"/>
        <pc:sldMasterMkLst>
          <pc:docMk/>
          <pc:sldMasterMk cId="0" sldId="2147483671"/>
        </pc:sldMasterMkLst>
        <pc:sldLayoutChg chg="del">
          <pc:chgData name="John Lee" userId="983a6f42-7a1b-4206-85ef-f322ba137919" providerId="ADAL" clId="{5B110EFD-8EA0-447F-844C-4B1AB5272DF1}" dt="2024-03-29T15:04:14.444" v="1498" actId="47"/>
          <pc:sldLayoutMkLst>
            <pc:docMk/>
            <pc:sldMasterMk cId="0" sldId="2147483671"/>
            <pc:sldLayoutMk cId="0" sldId="2147483683"/>
          </pc:sldLayoutMkLst>
        </pc:sldLayoutChg>
      </pc:sldMasterChg>
      <pc:sldMasterChg chg="delSldLayout">
        <pc:chgData name="John Lee" userId="983a6f42-7a1b-4206-85ef-f322ba137919" providerId="ADAL" clId="{5B110EFD-8EA0-447F-844C-4B1AB5272DF1}" dt="2024-03-28T21:52:15.904" v="801" actId="47"/>
        <pc:sldMasterMkLst>
          <pc:docMk/>
          <pc:sldMasterMk cId="834716510" sldId="2147483685"/>
        </pc:sldMasterMkLst>
        <pc:sldLayoutChg chg="del">
          <pc:chgData name="John Lee" userId="983a6f42-7a1b-4206-85ef-f322ba137919" providerId="ADAL" clId="{5B110EFD-8EA0-447F-844C-4B1AB5272DF1}" dt="2024-03-28T21:52:15.904" v="801" actId="47"/>
          <pc:sldLayoutMkLst>
            <pc:docMk/>
            <pc:sldMasterMk cId="834716510" sldId="2147483685"/>
            <pc:sldLayoutMk cId="4105384130" sldId="2147483700"/>
          </pc:sldLayoutMkLst>
        </pc:sldLayoutChg>
      </pc:sldMasterChg>
    </pc:docChg>
  </pc:docChgLst>
  <pc:docChgLst>
    <pc:chgData name="John Lee" userId="S::xtc3853@ads.northwestern.edu::983a6f42-7a1b-4206-85ef-f322ba137919" providerId="AD" clId="Web-{72DD0306-7AE2-ABF0-E089-678FE97D46BC}"/>
    <pc:docChg chg="modSld">
      <pc:chgData name="John Lee" userId="S::xtc3853@ads.northwestern.edu::983a6f42-7a1b-4206-85ef-f322ba137919" providerId="AD" clId="Web-{72DD0306-7AE2-ABF0-E089-678FE97D46BC}" dt="2024-03-21T21:43:54.230" v="198" actId="20577"/>
      <pc:docMkLst>
        <pc:docMk/>
      </pc:docMkLst>
      <pc:sldChg chg="addSp delSp modSp modCm">
        <pc:chgData name="John Lee" userId="S::xtc3853@ads.northwestern.edu::983a6f42-7a1b-4206-85ef-f322ba137919" providerId="AD" clId="Web-{72DD0306-7AE2-ABF0-E089-678FE97D46BC}" dt="2024-03-21T21:43:54.230" v="198" actId="20577"/>
        <pc:sldMkLst>
          <pc:docMk/>
          <pc:sldMk cId="3176744196" sldId="320"/>
        </pc:sldMkLst>
        <pc:spChg chg="mod">
          <ac:chgData name="John Lee" userId="S::xtc3853@ads.northwestern.edu::983a6f42-7a1b-4206-85ef-f322ba137919" providerId="AD" clId="Web-{72DD0306-7AE2-ABF0-E089-678FE97D46BC}" dt="2024-03-21T21:01:57.259" v="59" actId="1076"/>
          <ac:spMkLst>
            <pc:docMk/>
            <pc:sldMk cId="3176744196" sldId="320"/>
            <ac:spMk id="2" creationId="{E932B42F-5660-6F30-A24A-939EA397F7A8}"/>
          </ac:spMkLst>
        </pc:spChg>
        <pc:spChg chg="add mod">
          <ac:chgData name="John Lee" userId="S::xtc3853@ads.northwestern.edu::983a6f42-7a1b-4206-85ef-f322ba137919" providerId="AD" clId="Web-{72DD0306-7AE2-ABF0-E089-678FE97D46BC}" dt="2024-03-21T21:04:06.059" v="114" actId="1076"/>
          <ac:spMkLst>
            <pc:docMk/>
            <pc:sldMk cId="3176744196" sldId="320"/>
            <ac:spMk id="3" creationId="{CFEBA78A-5C31-F836-5242-F7DF77B929F5}"/>
          </ac:spMkLst>
        </pc:spChg>
        <pc:spChg chg="del mod">
          <ac:chgData name="John Lee" userId="S::xtc3853@ads.northwestern.edu::983a6f42-7a1b-4206-85ef-f322ba137919" providerId="AD" clId="Web-{72DD0306-7AE2-ABF0-E089-678FE97D46BC}" dt="2024-03-21T21:04:30.575" v="118"/>
          <ac:spMkLst>
            <pc:docMk/>
            <pc:sldMk cId="3176744196" sldId="320"/>
            <ac:spMk id="5" creationId="{DA3F4F5F-33EE-4A8F-7964-A8B5D6AFAF99}"/>
          </ac:spMkLst>
        </pc:spChg>
        <pc:spChg chg="mod">
          <ac:chgData name="John Lee" userId="S::xtc3853@ads.northwestern.edu::983a6f42-7a1b-4206-85ef-f322ba137919" providerId="AD" clId="Web-{72DD0306-7AE2-ABF0-E089-678FE97D46BC}" dt="2024-03-21T21:43:54.230" v="198" actId="20577"/>
          <ac:spMkLst>
            <pc:docMk/>
            <pc:sldMk cId="3176744196" sldId="320"/>
            <ac:spMk id="6" creationId="{49A6ABCC-04D9-4ABA-AF58-0705AE8A2257}"/>
          </ac:spMkLst>
        </pc:spChg>
        <pc:spChg chg="add mod">
          <ac:chgData name="John Lee" userId="S::xtc3853@ads.northwestern.edu::983a6f42-7a1b-4206-85ef-f322ba137919" providerId="AD" clId="Web-{72DD0306-7AE2-ABF0-E089-678FE97D46BC}" dt="2024-03-21T21:05:04.779" v="125" actId="14100"/>
          <ac:spMkLst>
            <pc:docMk/>
            <pc:sldMk cId="3176744196" sldId="320"/>
            <ac:spMk id="7" creationId="{EFC694E8-5B39-E145-93DB-6DEF03692C3D}"/>
          </ac:spMkLst>
        </pc:spChg>
        <pc:picChg chg="mod">
          <ac:chgData name="John Lee" userId="S::xtc3853@ads.northwestern.edu::983a6f42-7a1b-4206-85ef-f322ba137919" providerId="AD" clId="Web-{72DD0306-7AE2-ABF0-E089-678FE97D46BC}" dt="2024-03-21T21:04:02.137" v="113" actId="1076"/>
          <ac:picMkLst>
            <pc:docMk/>
            <pc:sldMk cId="3176744196" sldId="320"/>
            <ac:picMk id="4" creationId="{7A7B6ACD-88B3-E77A-671E-5106A1A6482F}"/>
          </ac:picMkLst>
        </pc:picChg>
        <pc:extLst>
          <p:ext xmlns:p="http://schemas.openxmlformats.org/presentationml/2006/main" uri="{D6D511B9-2390-475A-947B-AFAB55BFBCF1}">
            <pc226:cmChg xmlns:pc226="http://schemas.microsoft.com/office/powerpoint/2022/06/main/command" chg="mod">
              <pc226:chgData name="John Lee" userId="S::xtc3853@ads.northwestern.edu::983a6f42-7a1b-4206-85ef-f322ba137919" providerId="AD" clId="Web-{72DD0306-7AE2-ABF0-E089-678FE97D46BC}" dt="2024-03-21T21:43:54.230" v="198" actId="20577"/>
              <pc2:cmMkLst xmlns:pc2="http://schemas.microsoft.com/office/powerpoint/2019/9/main/command">
                <pc:docMk/>
                <pc:sldMk cId="3176744196" sldId="320"/>
                <pc2:cmMk id="{368D354D-43DD-4399-88E3-0590F4EF8203}"/>
              </pc2:cmMkLst>
            </pc226:cmChg>
          </p:ext>
        </pc:extLst>
      </pc:sldChg>
      <pc:sldChg chg="mod modShow">
        <pc:chgData name="John Lee" userId="S::xtc3853@ads.northwestern.edu::983a6f42-7a1b-4206-85ef-f322ba137919" providerId="AD" clId="Web-{72DD0306-7AE2-ABF0-E089-678FE97D46BC}" dt="2024-03-21T21:06:09.046" v="126"/>
        <pc:sldMkLst>
          <pc:docMk/>
          <pc:sldMk cId="3766110728" sldId="330"/>
        </pc:sldMkLst>
      </pc:sldChg>
    </pc:docChg>
  </pc:docChgLst>
  <pc:docChgLst>
    <pc:chgData name="John Lee" userId="S::xtc3853@ads.northwestern.edu::983a6f42-7a1b-4206-85ef-f322ba137919" providerId="AD" clId="Web-{DC53A25C-9CC6-98AA-AA59-009D6D4C45E2}"/>
    <pc:docChg chg="modSld">
      <pc:chgData name="John Lee" userId="S::xtc3853@ads.northwestern.edu::983a6f42-7a1b-4206-85ef-f322ba137919" providerId="AD" clId="Web-{DC53A25C-9CC6-98AA-AA59-009D6D4C45E2}" dt="2024-03-22T21:50:39.845" v="718" actId="20577"/>
      <pc:docMkLst>
        <pc:docMk/>
      </pc:docMkLst>
      <pc:sldChg chg="addSp delSp modSp">
        <pc:chgData name="John Lee" userId="S::xtc3853@ads.northwestern.edu::983a6f42-7a1b-4206-85ef-f322ba137919" providerId="AD" clId="Web-{DC53A25C-9CC6-98AA-AA59-009D6D4C45E2}" dt="2024-03-22T21:50:39.845" v="718" actId="20577"/>
        <pc:sldMkLst>
          <pc:docMk/>
          <pc:sldMk cId="3951302762" sldId="313"/>
        </pc:sldMkLst>
        <pc:spChg chg="add del mod">
          <ac:chgData name="John Lee" userId="S::xtc3853@ads.northwestern.edu::983a6f42-7a1b-4206-85ef-f322ba137919" providerId="AD" clId="Web-{DC53A25C-9CC6-98AA-AA59-009D6D4C45E2}" dt="2024-03-22T21:39:43.795" v="548"/>
          <ac:spMkLst>
            <pc:docMk/>
            <pc:sldMk cId="3951302762" sldId="313"/>
            <ac:spMk id="4" creationId="{D1D92610-42AB-3A06-FF53-645ED0C3EC6B}"/>
          </ac:spMkLst>
        </pc:spChg>
        <pc:spChg chg="del">
          <ac:chgData name="John Lee" userId="S::xtc3853@ads.northwestern.edu::983a6f42-7a1b-4206-85ef-f322ba137919" providerId="AD" clId="Web-{DC53A25C-9CC6-98AA-AA59-009D6D4C45E2}" dt="2024-03-22T21:39:40.529" v="546"/>
          <ac:spMkLst>
            <pc:docMk/>
            <pc:sldMk cId="3951302762" sldId="313"/>
            <ac:spMk id="5" creationId="{DA3F4F5F-33EE-4A8F-7964-A8B5D6AFAF99}"/>
          </ac:spMkLst>
        </pc:spChg>
        <pc:spChg chg="del">
          <ac:chgData name="John Lee" userId="S::xtc3853@ads.northwestern.edu::983a6f42-7a1b-4206-85ef-f322ba137919" providerId="AD" clId="Web-{DC53A25C-9CC6-98AA-AA59-009D6D4C45E2}" dt="2024-03-22T21:39:40.529" v="545"/>
          <ac:spMkLst>
            <pc:docMk/>
            <pc:sldMk cId="3951302762" sldId="313"/>
            <ac:spMk id="8" creationId="{389CFF2D-AF50-4373-7C3B-9E0C36277023}"/>
          </ac:spMkLst>
        </pc:spChg>
        <pc:spChg chg="mod">
          <ac:chgData name="John Lee" userId="S::xtc3853@ads.northwestern.edu::983a6f42-7a1b-4206-85ef-f322ba137919" providerId="AD" clId="Web-{DC53A25C-9CC6-98AA-AA59-009D6D4C45E2}" dt="2024-03-22T21:50:06.515" v="677" actId="1076"/>
          <ac:spMkLst>
            <pc:docMk/>
            <pc:sldMk cId="3951302762" sldId="313"/>
            <ac:spMk id="10" creationId="{466CF6E6-F78B-8B12-BFA5-17C15C73AFD9}"/>
          </ac:spMkLst>
        </pc:spChg>
        <pc:spChg chg="add mod">
          <ac:chgData name="John Lee" userId="S::xtc3853@ads.northwestern.edu::983a6f42-7a1b-4206-85ef-f322ba137919" providerId="AD" clId="Web-{DC53A25C-9CC6-98AA-AA59-009D6D4C45E2}" dt="2024-03-22T21:40:16.421" v="555" actId="1076"/>
          <ac:spMkLst>
            <pc:docMk/>
            <pc:sldMk cId="3951302762" sldId="313"/>
            <ac:spMk id="11" creationId="{686F892E-181C-8C3A-4AC1-CA9A91314D0F}"/>
          </ac:spMkLst>
        </pc:spChg>
        <pc:spChg chg="del">
          <ac:chgData name="John Lee" userId="S::xtc3853@ads.northwestern.edu::983a6f42-7a1b-4206-85ef-f322ba137919" providerId="AD" clId="Web-{DC53A25C-9CC6-98AA-AA59-009D6D4C45E2}" dt="2024-03-22T21:41:59.552" v="577"/>
          <ac:spMkLst>
            <pc:docMk/>
            <pc:sldMk cId="3951302762" sldId="313"/>
            <ac:spMk id="14" creationId="{9FDDDAFA-239E-6E6C-9F04-8D7936D59468}"/>
          </ac:spMkLst>
        </pc:spChg>
        <pc:spChg chg="mod">
          <ac:chgData name="John Lee" userId="S::xtc3853@ads.northwestern.edu::983a6f42-7a1b-4206-85ef-f322ba137919" providerId="AD" clId="Web-{DC53A25C-9CC6-98AA-AA59-009D6D4C45E2}" dt="2024-03-22T21:50:39.845" v="718" actId="20577"/>
          <ac:spMkLst>
            <pc:docMk/>
            <pc:sldMk cId="3951302762" sldId="313"/>
            <ac:spMk id="15" creationId="{E56B7733-28F9-B131-4AB4-B53964329DAB}"/>
          </ac:spMkLst>
        </pc:spChg>
        <pc:spChg chg="add mod">
          <ac:chgData name="John Lee" userId="S::xtc3853@ads.northwestern.edu::983a6f42-7a1b-4206-85ef-f322ba137919" providerId="AD" clId="Web-{DC53A25C-9CC6-98AA-AA59-009D6D4C45E2}" dt="2024-03-22T21:41:06.174" v="565" actId="14100"/>
          <ac:spMkLst>
            <pc:docMk/>
            <pc:sldMk cId="3951302762" sldId="313"/>
            <ac:spMk id="17" creationId="{9E9792C0-35CC-35C5-DAB0-A15500213061}"/>
          </ac:spMkLst>
        </pc:spChg>
        <pc:spChg chg="add mod">
          <ac:chgData name="John Lee" userId="S::xtc3853@ads.northwestern.edu::983a6f42-7a1b-4206-85ef-f322ba137919" providerId="AD" clId="Web-{DC53A25C-9CC6-98AA-AA59-009D6D4C45E2}" dt="2024-03-22T21:42:30.554" v="588" actId="14100"/>
          <ac:spMkLst>
            <pc:docMk/>
            <pc:sldMk cId="3951302762" sldId="313"/>
            <ac:spMk id="20" creationId="{03E811D8-29C4-ABCB-040A-8BDA2296D80B}"/>
          </ac:spMkLst>
        </pc:spChg>
        <pc:grpChg chg="add">
          <ac:chgData name="John Lee" userId="S::xtc3853@ads.northwestern.edu::983a6f42-7a1b-4206-85ef-f322ba137919" providerId="AD" clId="Web-{DC53A25C-9CC6-98AA-AA59-009D6D4C45E2}" dt="2024-03-22T21:40:56.986" v="562"/>
          <ac:grpSpMkLst>
            <pc:docMk/>
            <pc:sldMk cId="3951302762" sldId="313"/>
            <ac:grpSpMk id="12" creationId="{7D133662-4740-A7A8-D524-2D29C3F59AAD}"/>
          </ac:grpSpMkLst>
        </pc:grpChg>
        <pc:grpChg chg="add mod">
          <ac:chgData name="John Lee" userId="S::xtc3853@ads.northwestern.edu::983a6f42-7a1b-4206-85ef-f322ba137919" providerId="AD" clId="Web-{DC53A25C-9CC6-98AA-AA59-009D6D4C45E2}" dt="2024-03-22T21:42:07.365" v="580" actId="1076"/>
          <ac:grpSpMkLst>
            <pc:docMk/>
            <pc:sldMk cId="3951302762" sldId="313"/>
            <ac:grpSpMk id="18" creationId="{0D21C16B-209B-DABE-7E18-371D7B158EC2}"/>
          </ac:grpSpMkLst>
        </pc:grpChg>
        <pc:grpChg chg="add mod">
          <ac:chgData name="John Lee" userId="S::xtc3853@ads.northwestern.edu::983a6f42-7a1b-4206-85ef-f322ba137919" providerId="AD" clId="Web-{DC53A25C-9CC6-98AA-AA59-009D6D4C45E2}" dt="2024-03-22T21:50:03.281" v="676" actId="1076"/>
          <ac:grpSpMkLst>
            <pc:docMk/>
            <pc:sldMk cId="3951302762" sldId="313"/>
            <ac:grpSpMk id="21" creationId="{DEADEF4A-EA0F-ED89-A8FE-8736EF0F158B}"/>
          </ac:grpSpMkLst>
        </pc:grpChg>
        <pc:picChg chg="add mod">
          <ac:chgData name="John Lee" userId="S::xtc3853@ads.northwestern.edu::983a6f42-7a1b-4206-85ef-f322ba137919" providerId="AD" clId="Web-{DC53A25C-9CC6-98AA-AA59-009D6D4C45E2}" dt="2024-03-22T21:39:53.936" v="553"/>
          <ac:picMkLst>
            <pc:docMk/>
            <pc:sldMk cId="3951302762" sldId="313"/>
            <ac:picMk id="6" creationId="{13174311-FC6C-FF7D-4E92-BDD609F0F245}"/>
          </ac:picMkLst>
        </pc:picChg>
        <pc:picChg chg="del">
          <ac:chgData name="John Lee" userId="S::xtc3853@ads.northwestern.edu::983a6f42-7a1b-4206-85ef-f322ba137919" providerId="AD" clId="Web-{DC53A25C-9CC6-98AA-AA59-009D6D4C45E2}" dt="2024-03-22T21:39:40.560" v="547"/>
          <ac:picMkLst>
            <pc:docMk/>
            <pc:sldMk cId="3951302762" sldId="313"/>
            <ac:picMk id="7" creationId="{E1C439B9-4510-4352-65E3-2013AB95A8F8}"/>
          </ac:picMkLst>
        </pc:picChg>
        <pc:picChg chg="mod">
          <ac:chgData name="John Lee" userId="S::xtc3853@ads.northwestern.edu::983a6f42-7a1b-4206-85ef-f322ba137919" providerId="AD" clId="Web-{DC53A25C-9CC6-98AA-AA59-009D6D4C45E2}" dt="2024-03-22T21:42:45.523" v="590"/>
          <ac:picMkLst>
            <pc:docMk/>
            <pc:sldMk cId="3951302762" sldId="313"/>
            <ac:picMk id="13" creationId="{DA68F364-8759-D9CD-9EF6-FBD17720ED1D}"/>
          </ac:picMkLst>
        </pc:picChg>
      </pc:sldChg>
      <pc:sldChg chg="addSp delSp modSp">
        <pc:chgData name="John Lee" userId="S::xtc3853@ads.northwestern.edu::983a6f42-7a1b-4206-85ef-f322ba137919" providerId="AD" clId="Web-{DC53A25C-9CC6-98AA-AA59-009D6D4C45E2}" dt="2024-03-22T21:37:02.989" v="540"/>
        <pc:sldMkLst>
          <pc:docMk/>
          <pc:sldMk cId="3969866367" sldId="314"/>
        </pc:sldMkLst>
        <pc:spChg chg="mod">
          <ac:chgData name="John Lee" userId="S::xtc3853@ads.northwestern.edu::983a6f42-7a1b-4206-85ef-f322ba137919" providerId="AD" clId="Web-{DC53A25C-9CC6-98AA-AA59-009D6D4C45E2}" dt="2024-03-22T21:32:38.725" v="527" actId="20577"/>
          <ac:spMkLst>
            <pc:docMk/>
            <pc:sldMk cId="3969866367" sldId="314"/>
            <ac:spMk id="4" creationId="{C615785B-843B-A471-BB3D-92462037C73D}"/>
          </ac:spMkLst>
        </pc:spChg>
        <pc:spChg chg="mod">
          <ac:chgData name="John Lee" userId="S::xtc3853@ads.northwestern.edu::983a6f42-7a1b-4206-85ef-f322ba137919" providerId="AD" clId="Web-{DC53A25C-9CC6-98AA-AA59-009D6D4C45E2}" dt="2024-03-22T21:32:40.975" v="528" actId="20577"/>
          <ac:spMkLst>
            <pc:docMk/>
            <pc:sldMk cId="3969866367" sldId="314"/>
            <ac:spMk id="6" creationId="{A48205C5-E5E7-3AC9-3DA1-0AF30EFC47E0}"/>
          </ac:spMkLst>
        </pc:spChg>
        <pc:picChg chg="add del mod modCrop">
          <ac:chgData name="John Lee" userId="S::xtc3853@ads.northwestern.edu::983a6f42-7a1b-4206-85ef-f322ba137919" providerId="AD" clId="Web-{DC53A25C-9CC6-98AA-AA59-009D6D4C45E2}" dt="2024-03-22T21:35:21.312" v="535"/>
          <ac:picMkLst>
            <pc:docMk/>
            <pc:sldMk cId="3969866367" sldId="314"/>
            <ac:picMk id="2" creationId="{0DCC5B7D-E153-C03F-46BA-301CC2F3BACE}"/>
          </ac:picMkLst>
        </pc:picChg>
        <pc:picChg chg="add mod">
          <ac:chgData name="John Lee" userId="S::xtc3853@ads.northwestern.edu::983a6f42-7a1b-4206-85ef-f322ba137919" providerId="AD" clId="Web-{DC53A25C-9CC6-98AA-AA59-009D6D4C45E2}" dt="2024-03-22T21:37:02.989" v="540"/>
          <ac:picMkLst>
            <pc:docMk/>
            <pc:sldMk cId="3969866367" sldId="314"/>
            <ac:picMk id="7" creationId="{15F61341-2737-922F-3119-79B90F807343}"/>
          </ac:picMkLst>
        </pc:picChg>
      </pc:sldChg>
      <pc:sldChg chg="addSp delSp modSp">
        <pc:chgData name="John Lee" userId="S::xtc3853@ads.northwestern.edu::983a6f42-7a1b-4206-85ef-f322ba137919" providerId="AD" clId="Web-{DC53A25C-9CC6-98AA-AA59-009D6D4C45E2}" dt="2024-03-22T21:30:09.342" v="521" actId="14100"/>
        <pc:sldMkLst>
          <pc:docMk/>
          <pc:sldMk cId="3036135252" sldId="315"/>
        </pc:sldMkLst>
        <pc:spChg chg="add mod">
          <ac:chgData name="John Lee" userId="S::xtc3853@ads.northwestern.edu::983a6f42-7a1b-4206-85ef-f322ba137919" providerId="AD" clId="Web-{DC53A25C-9CC6-98AA-AA59-009D6D4C45E2}" dt="2024-03-22T21:24:47.966" v="457" actId="14100"/>
          <ac:spMkLst>
            <pc:docMk/>
            <pc:sldMk cId="3036135252" sldId="315"/>
            <ac:spMk id="4" creationId="{FDDC0F33-A6B1-0D76-70A3-31F5505D466C}"/>
          </ac:spMkLst>
        </pc:spChg>
        <pc:spChg chg="del">
          <ac:chgData name="John Lee" userId="S::xtc3853@ads.northwestern.edu::983a6f42-7a1b-4206-85ef-f322ba137919" providerId="AD" clId="Web-{DC53A25C-9CC6-98AA-AA59-009D6D4C45E2}" dt="2024-03-22T21:24:35.153" v="454"/>
          <ac:spMkLst>
            <pc:docMk/>
            <pc:sldMk cId="3036135252" sldId="315"/>
            <ac:spMk id="5" creationId="{DA3F4F5F-33EE-4A8F-7964-A8B5D6AFAF99}"/>
          </ac:spMkLst>
        </pc:spChg>
        <pc:spChg chg="add del mod">
          <ac:chgData name="John Lee" userId="S::xtc3853@ads.northwestern.edu::983a6f42-7a1b-4206-85ef-f322ba137919" providerId="AD" clId="Web-{DC53A25C-9CC6-98AA-AA59-009D6D4C45E2}" dt="2024-03-22T21:27:29.521" v="461"/>
          <ac:spMkLst>
            <pc:docMk/>
            <pc:sldMk cId="3036135252" sldId="315"/>
            <ac:spMk id="7" creationId="{39DAC7FF-EEA7-0273-CCF4-01ADDCFD7B06}"/>
          </ac:spMkLst>
        </pc:spChg>
        <pc:spChg chg="del">
          <ac:chgData name="John Lee" userId="S::xtc3853@ads.northwestern.edu::983a6f42-7a1b-4206-85ef-f322ba137919" providerId="AD" clId="Web-{DC53A25C-9CC6-98AA-AA59-009D6D4C45E2}" dt="2024-03-22T21:28:16.399" v="473"/>
          <ac:spMkLst>
            <pc:docMk/>
            <pc:sldMk cId="3036135252" sldId="315"/>
            <ac:spMk id="12" creationId="{55D019D8-C635-0DEB-D309-05FDED7802D6}"/>
          </ac:spMkLst>
        </pc:spChg>
        <pc:spChg chg="add mod">
          <ac:chgData name="John Lee" userId="S::xtc3853@ads.northwestern.edu::983a6f42-7a1b-4206-85ef-f322ba137919" providerId="AD" clId="Web-{DC53A25C-9CC6-98AA-AA59-009D6D4C45E2}" dt="2024-03-22T21:28:23.071" v="476" actId="14100"/>
          <ac:spMkLst>
            <pc:docMk/>
            <pc:sldMk cId="3036135252" sldId="315"/>
            <ac:spMk id="15" creationId="{59980C71-E63D-EEA4-812E-E9C072545986}"/>
          </ac:spMkLst>
        </pc:spChg>
        <pc:spChg chg="add mod">
          <ac:chgData name="John Lee" userId="S::xtc3853@ads.northwestern.edu::983a6f42-7a1b-4206-85ef-f322ba137919" providerId="AD" clId="Web-{DC53A25C-9CC6-98AA-AA59-009D6D4C45E2}" dt="2024-03-22T21:29:55.482" v="512"/>
          <ac:spMkLst>
            <pc:docMk/>
            <pc:sldMk cId="3036135252" sldId="315"/>
            <ac:spMk id="17" creationId="{EE8058B6-7F3D-2FC0-C76F-7E4A454AA796}"/>
          </ac:spMkLst>
        </pc:spChg>
        <pc:spChg chg="add mod">
          <ac:chgData name="John Lee" userId="S::xtc3853@ads.northwestern.edu::983a6f42-7a1b-4206-85ef-f322ba137919" providerId="AD" clId="Web-{DC53A25C-9CC6-98AA-AA59-009D6D4C45E2}" dt="2024-03-22T21:30:09.342" v="521" actId="14100"/>
          <ac:spMkLst>
            <pc:docMk/>
            <pc:sldMk cId="3036135252" sldId="315"/>
            <ac:spMk id="18" creationId="{2272D5EB-BDDC-5A65-CFC1-7B7B7D757B30}"/>
          </ac:spMkLst>
        </pc:spChg>
        <pc:grpChg chg="add mod">
          <ac:chgData name="John Lee" userId="S::xtc3853@ads.northwestern.edu::983a6f42-7a1b-4206-85ef-f322ba137919" providerId="AD" clId="Web-{DC53A25C-9CC6-98AA-AA59-009D6D4C45E2}" dt="2024-03-22T21:28:45.932" v="482" actId="1076"/>
          <ac:grpSpMkLst>
            <pc:docMk/>
            <pc:sldMk cId="3036135252" sldId="315"/>
            <ac:grpSpMk id="10" creationId="{582ACBE5-33A6-2290-C63C-960E39A1CCA1}"/>
          </ac:grpSpMkLst>
        </pc:grpChg>
        <pc:grpChg chg="add mod">
          <ac:chgData name="John Lee" userId="S::xtc3853@ads.northwestern.edu::983a6f42-7a1b-4206-85ef-f322ba137919" providerId="AD" clId="Web-{DC53A25C-9CC6-98AA-AA59-009D6D4C45E2}" dt="2024-03-22T21:28:43.275" v="481" actId="1076"/>
          <ac:grpSpMkLst>
            <pc:docMk/>
            <pc:sldMk cId="3036135252" sldId="315"/>
            <ac:grpSpMk id="16" creationId="{EE25E035-7249-F462-931D-01AE0905F0E9}"/>
          </ac:grpSpMkLst>
        </pc:grpChg>
        <pc:picChg chg="add mod ord">
          <ac:chgData name="John Lee" userId="S::xtc3853@ads.northwestern.edu::983a6f42-7a1b-4206-85ef-f322ba137919" providerId="AD" clId="Web-{DC53A25C-9CC6-98AA-AA59-009D6D4C45E2}" dt="2024-03-22T21:28:33.462" v="479"/>
          <ac:picMkLst>
            <pc:docMk/>
            <pc:sldMk cId="3036135252" sldId="315"/>
            <ac:picMk id="8" creationId="{A34BCDC8-2808-8800-68DE-8EC2E72B6BCC}"/>
          </ac:picMkLst>
        </pc:picChg>
        <pc:picChg chg="del mod">
          <ac:chgData name="John Lee" userId="S::xtc3853@ads.northwestern.edu::983a6f42-7a1b-4206-85ef-f322ba137919" providerId="AD" clId="Web-{DC53A25C-9CC6-98AA-AA59-009D6D4C45E2}" dt="2024-03-22T21:27:25.177" v="460"/>
          <ac:picMkLst>
            <pc:docMk/>
            <pc:sldMk cId="3036135252" sldId="315"/>
            <ac:picMk id="9" creationId="{9D7CA79A-E290-00A1-6D43-85B1542423D2}"/>
          </ac:picMkLst>
        </pc:picChg>
        <pc:picChg chg="del">
          <ac:chgData name="John Lee" userId="S::xtc3853@ads.northwestern.edu::983a6f42-7a1b-4206-85ef-f322ba137919" providerId="AD" clId="Web-{DC53A25C-9CC6-98AA-AA59-009D6D4C45E2}" dt="2024-03-22T21:28:09.961" v="468"/>
          <ac:picMkLst>
            <pc:docMk/>
            <pc:sldMk cId="3036135252" sldId="315"/>
            <ac:picMk id="11" creationId="{EE6C9331-4E68-D321-A8F9-6308BE730B2D}"/>
          </ac:picMkLst>
        </pc:picChg>
        <pc:picChg chg="add mod">
          <ac:chgData name="John Lee" userId="S::xtc3853@ads.northwestern.edu::983a6f42-7a1b-4206-85ef-f322ba137919" providerId="AD" clId="Web-{DC53A25C-9CC6-98AA-AA59-009D6D4C45E2}" dt="2024-03-22T21:28:30.884" v="478"/>
          <ac:picMkLst>
            <pc:docMk/>
            <pc:sldMk cId="3036135252" sldId="315"/>
            <ac:picMk id="13" creationId="{59C8E47B-D821-020C-4842-6A99E25383FF}"/>
          </ac:picMkLst>
        </pc:picChg>
      </pc:sldChg>
      <pc:sldChg chg="addSp delSp modSp">
        <pc:chgData name="John Lee" userId="S::xtc3853@ads.northwestern.edu::983a6f42-7a1b-4206-85ef-f322ba137919" providerId="AD" clId="Web-{DC53A25C-9CC6-98AA-AA59-009D6D4C45E2}" dt="2024-03-22T21:28:38.041" v="480"/>
        <pc:sldMkLst>
          <pc:docMk/>
          <pc:sldMk cId="2240941287" sldId="316"/>
        </pc:sldMkLst>
        <pc:spChg chg="del">
          <ac:chgData name="John Lee" userId="S::xtc3853@ads.northwestern.edu::983a6f42-7a1b-4206-85ef-f322ba137919" providerId="AD" clId="Web-{DC53A25C-9CC6-98AA-AA59-009D6D4C45E2}" dt="2024-03-22T21:21:04.485" v="423"/>
          <ac:spMkLst>
            <pc:docMk/>
            <pc:sldMk cId="2240941287" sldId="316"/>
            <ac:spMk id="4" creationId="{EDE3EE59-8742-3C37-8A34-AE6F35D20510}"/>
          </ac:spMkLst>
        </pc:spChg>
        <pc:spChg chg="del">
          <ac:chgData name="John Lee" userId="S::xtc3853@ads.northwestern.edu::983a6f42-7a1b-4206-85ef-f322ba137919" providerId="AD" clId="Web-{DC53A25C-9CC6-98AA-AA59-009D6D4C45E2}" dt="2024-03-22T21:21:04.751" v="424"/>
          <ac:spMkLst>
            <pc:docMk/>
            <pc:sldMk cId="2240941287" sldId="316"/>
            <ac:spMk id="5" creationId="{DA3F4F5F-33EE-4A8F-7964-A8B5D6AFAF99}"/>
          </ac:spMkLst>
        </pc:spChg>
        <pc:spChg chg="mod">
          <ac:chgData name="John Lee" userId="S::xtc3853@ads.northwestern.edu::983a6f42-7a1b-4206-85ef-f322ba137919" providerId="AD" clId="Web-{DC53A25C-9CC6-98AA-AA59-009D6D4C45E2}" dt="2024-03-22T21:23:45.869" v="453" actId="20577"/>
          <ac:spMkLst>
            <pc:docMk/>
            <pc:sldMk cId="2240941287" sldId="316"/>
            <ac:spMk id="6" creationId="{49A6ABCC-04D9-4ABA-AF58-0705AE8A2257}"/>
          </ac:spMkLst>
        </pc:spChg>
        <pc:spChg chg="add del mod">
          <ac:chgData name="John Lee" userId="S::xtc3853@ads.northwestern.edu::983a6f42-7a1b-4206-85ef-f322ba137919" providerId="AD" clId="Web-{DC53A25C-9CC6-98AA-AA59-009D6D4C45E2}" dt="2024-03-22T21:20:41.296" v="417"/>
          <ac:spMkLst>
            <pc:docMk/>
            <pc:sldMk cId="2240941287" sldId="316"/>
            <ac:spMk id="7" creationId="{C9AEF016-30FC-4E1C-9BF8-2CBE70064FCC}"/>
          </ac:spMkLst>
        </pc:spChg>
        <pc:spChg chg="add del mod">
          <ac:chgData name="John Lee" userId="S::xtc3853@ads.northwestern.edu::983a6f42-7a1b-4206-85ef-f322ba137919" providerId="AD" clId="Web-{DC53A25C-9CC6-98AA-AA59-009D6D4C45E2}" dt="2024-03-22T21:20:52.172" v="419"/>
          <ac:spMkLst>
            <pc:docMk/>
            <pc:sldMk cId="2240941287" sldId="316"/>
            <ac:spMk id="11" creationId="{DAFA002F-32D1-9FE1-D1EE-B6311F906AF4}"/>
          </ac:spMkLst>
        </pc:spChg>
        <pc:spChg chg="add mod">
          <ac:chgData name="John Lee" userId="S::xtc3853@ads.northwestern.edu::983a6f42-7a1b-4206-85ef-f322ba137919" providerId="AD" clId="Web-{DC53A25C-9CC6-98AA-AA59-009D6D4C45E2}" dt="2024-03-22T21:21:19.783" v="428" actId="14100"/>
          <ac:spMkLst>
            <pc:docMk/>
            <pc:sldMk cId="2240941287" sldId="316"/>
            <ac:spMk id="14" creationId="{28E938A0-16C4-AF83-8FF9-D93FBCAF1550}"/>
          </ac:spMkLst>
        </pc:spChg>
        <pc:spChg chg="add mod">
          <ac:chgData name="John Lee" userId="S::xtc3853@ads.northwestern.edu::983a6f42-7a1b-4206-85ef-f322ba137919" providerId="AD" clId="Web-{DC53A25C-9CC6-98AA-AA59-009D6D4C45E2}" dt="2024-03-22T21:21:29.174" v="431" actId="14100"/>
          <ac:spMkLst>
            <pc:docMk/>
            <pc:sldMk cId="2240941287" sldId="316"/>
            <ac:spMk id="16" creationId="{E8A693BD-D734-08B3-070C-3673ABAC37A8}"/>
          </ac:spMkLst>
        </pc:spChg>
        <pc:spChg chg="add del mod">
          <ac:chgData name="John Lee" userId="S::xtc3853@ads.northwestern.edu::983a6f42-7a1b-4206-85ef-f322ba137919" providerId="AD" clId="Web-{DC53A25C-9CC6-98AA-AA59-009D6D4C45E2}" dt="2024-03-22T21:22:14.208" v="434"/>
          <ac:spMkLst>
            <pc:docMk/>
            <pc:sldMk cId="2240941287" sldId="316"/>
            <ac:spMk id="19" creationId="{CFF3C995-A810-A26A-1B21-C03E5CFEA163}"/>
          </ac:spMkLst>
        </pc:spChg>
        <pc:grpChg chg="add">
          <ac:chgData name="John Lee" userId="S::xtc3853@ads.northwestern.edu::983a6f42-7a1b-4206-85ef-f322ba137919" providerId="AD" clId="Web-{DC53A25C-9CC6-98AA-AA59-009D6D4C45E2}" dt="2024-03-22T21:21:49.191" v="432"/>
          <ac:grpSpMkLst>
            <pc:docMk/>
            <pc:sldMk cId="2240941287" sldId="316"/>
            <ac:grpSpMk id="17" creationId="{23AAD7C3-B488-AB81-751D-7565E22E4C37}"/>
          </ac:grpSpMkLst>
        </pc:grpChg>
        <pc:grpChg chg="add mod">
          <ac:chgData name="John Lee" userId="S::xtc3853@ads.northwestern.edu::983a6f42-7a1b-4206-85ef-f322ba137919" providerId="AD" clId="Web-{DC53A25C-9CC6-98AA-AA59-009D6D4C45E2}" dt="2024-03-22T21:22:46.037" v="443" actId="1076"/>
          <ac:grpSpMkLst>
            <pc:docMk/>
            <pc:sldMk cId="2240941287" sldId="316"/>
            <ac:grpSpMk id="21" creationId="{7F90BE79-752B-9F7A-EAA9-E0A989E7727D}"/>
          </ac:grpSpMkLst>
        </pc:grpChg>
        <pc:picChg chg="add del">
          <ac:chgData name="John Lee" userId="S::xtc3853@ads.northwestern.edu::983a6f42-7a1b-4206-85ef-f322ba137919" providerId="AD" clId="Web-{DC53A25C-9CC6-98AA-AA59-009D6D4C45E2}" dt="2024-03-22T21:20:50.859" v="418"/>
          <ac:picMkLst>
            <pc:docMk/>
            <pc:sldMk cId="2240941287" sldId="316"/>
            <ac:picMk id="8" creationId="{814F3C9F-47D7-5A86-2FB5-EC7629D66DD8}"/>
          </ac:picMkLst>
        </pc:picChg>
        <pc:picChg chg="add del mod">
          <ac:chgData name="John Lee" userId="S::xtc3853@ads.northwestern.edu::983a6f42-7a1b-4206-85ef-f322ba137919" providerId="AD" clId="Web-{DC53A25C-9CC6-98AA-AA59-009D6D4C45E2}" dt="2024-03-22T21:20:38.093" v="415"/>
          <ac:picMkLst>
            <pc:docMk/>
            <pc:sldMk cId="2240941287" sldId="316"/>
            <ac:picMk id="9" creationId="{0D715FA6-CE10-FF8A-1DF5-8225A6E48FAA}"/>
          </ac:picMkLst>
        </pc:picChg>
        <pc:picChg chg="add del mod ord">
          <ac:chgData name="John Lee" userId="S::xtc3853@ads.northwestern.edu::983a6f42-7a1b-4206-85ef-f322ba137919" providerId="AD" clId="Web-{DC53A25C-9CC6-98AA-AA59-009D6D4C45E2}" dt="2024-03-22T21:22:07.957" v="433"/>
          <ac:picMkLst>
            <pc:docMk/>
            <pc:sldMk cId="2240941287" sldId="316"/>
            <ac:picMk id="12" creationId="{B3DF5224-5692-1EFD-3611-C33AE5D07638}"/>
          </ac:picMkLst>
        </pc:picChg>
        <pc:picChg chg="add mod ord">
          <ac:chgData name="John Lee" userId="S::xtc3853@ads.northwestern.edu::983a6f42-7a1b-4206-85ef-f322ba137919" providerId="AD" clId="Web-{DC53A25C-9CC6-98AA-AA59-009D6D4C45E2}" dt="2024-03-22T21:28:38.041" v="480"/>
          <ac:picMkLst>
            <pc:docMk/>
            <pc:sldMk cId="2240941287" sldId="316"/>
            <ac:picMk id="20" creationId="{BEE19242-FE6B-A0F8-5449-B4D0E41E89A9}"/>
          </ac:picMkLst>
        </pc:picChg>
      </pc:sldChg>
      <pc:sldChg chg="addSp delSp modSp">
        <pc:chgData name="John Lee" userId="S::xtc3853@ads.northwestern.edu::983a6f42-7a1b-4206-85ef-f322ba137919" providerId="AD" clId="Web-{DC53A25C-9CC6-98AA-AA59-009D6D4C45E2}" dt="2024-03-22T21:19:30.589" v="399" actId="1076"/>
        <pc:sldMkLst>
          <pc:docMk/>
          <pc:sldMk cId="3017800846" sldId="317"/>
        </pc:sldMkLst>
        <pc:spChg chg="add del mod">
          <ac:chgData name="John Lee" userId="S::xtc3853@ads.northwestern.edu::983a6f42-7a1b-4206-85ef-f322ba137919" providerId="AD" clId="Web-{DC53A25C-9CC6-98AA-AA59-009D6D4C45E2}" dt="2024-03-22T21:18:21.398" v="382"/>
          <ac:spMkLst>
            <pc:docMk/>
            <pc:sldMk cId="3017800846" sldId="317"/>
            <ac:spMk id="4" creationId="{AA4896D4-29E9-0C4F-2805-28FFE6042968}"/>
          </ac:spMkLst>
        </pc:spChg>
        <pc:spChg chg="del">
          <ac:chgData name="John Lee" userId="S::xtc3853@ads.northwestern.edu::983a6f42-7a1b-4206-85ef-f322ba137919" providerId="AD" clId="Web-{DC53A25C-9CC6-98AA-AA59-009D6D4C45E2}" dt="2024-03-22T21:18:24.727" v="385"/>
          <ac:spMkLst>
            <pc:docMk/>
            <pc:sldMk cId="3017800846" sldId="317"/>
            <ac:spMk id="5" creationId="{DA3F4F5F-33EE-4A8F-7964-A8B5D6AFAF99}"/>
          </ac:spMkLst>
        </pc:spChg>
        <pc:spChg chg="mod">
          <ac:chgData name="John Lee" userId="S::xtc3853@ads.northwestern.edu::983a6f42-7a1b-4206-85ef-f322ba137919" providerId="AD" clId="Web-{DC53A25C-9CC6-98AA-AA59-009D6D4C45E2}" dt="2024-03-22T21:19:30.589" v="399" actId="1076"/>
          <ac:spMkLst>
            <pc:docMk/>
            <pc:sldMk cId="3017800846" sldId="317"/>
            <ac:spMk id="6" creationId="{49A6ABCC-04D9-4ABA-AF58-0705AE8A2257}"/>
          </ac:spMkLst>
        </pc:spChg>
        <pc:spChg chg="add mod">
          <ac:chgData name="John Lee" userId="S::xtc3853@ads.northwestern.edu::983a6f42-7a1b-4206-85ef-f322ba137919" providerId="AD" clId="Web-{DC53A25C-9CC6-98AA-AA59-009D6D4C45E2}" dt="2024-03-22T21:18:36.227" v="388" actId="14100"/>
          <ac:spMkLst>
            <pc:docMk/>
            <pc:sldMk cId="3017800846" sldId="317"/>
            <ac:spMk id="10" creationId="{8CE5C68F-F07D-9CBC-48CD-C1DFA3DC59CD}"/>
          </ac:spMkLst>
        </pc:spChg>
        <pc:grpChg chg="add mod">
          <ac:chgData name="John Lee" userId="S::xtc3853@ads.northwestern.edu::983a6f42-7a1b-4206-85ef-f322ba137919" providerId="AD" clId="Web-{DC53A25C-9CC6-98AA-AA59-009D6D4C45E2}" dt="2024-03-22T21:19:27.136" v="398" actId="1076"/>
          <ac:grpSpMkLst>
            <pc:docMk/>
            <pc:sldMk cId="3017800846" sldId="317"/>
            <ac:grpSpMk id="11" creationId="{6B5F6237-6000-0843-4299-769B72F1BB10}"/>
          </ac:grpSpMkLst>
        </pc:grpChg>
        <pc:picChg chg="add mod">
          <ac:chgData name="John Lee" userId="S::xtc3853@ads.northwestern.edu::983a6f42-7a1b-4206-85ef-f322ba137919" providerId="AD" clId="Web-{DC53A25C-9CC6-98AA-AA59-009D6D4C45E2}" dt="2024-03-22T21:19:24.964" v="397"/>
          <ac:picMkLst>
            <pc:docMk/>
            <pc:sldMk cId="3017800846" sldId="317"/>
            <ac:picMk id="7" creationId="{B8881B67-314B-6DEF-CAB1-672B69EB1337}"/>
          </ac:picMkLst>
        </pc:picChg>
        <pc:picChg chg="del">
          <ac:chgData name="John Lee" userId="S::xtc3853@ads.northwestern.edu::983a6f42-7a1b-4206-85ef-f322ba137919" providerId="AD" clId="Web-{DC53A25C-9CC6-98AA-AA59-009D6D4C45E2}" dt="2024-03-22T21:18:15.835" v="381"/>
          <ac:picMkLst>
            <pc:docMk/>
            <pc:sldMk cId="3017800846" sldId="317"/>
            <ac:picMk id="9" creationId="{1D644476-729C-0980-557A-B60B5071B31A}"/>
          </ac:picMkLst>
        </pc:picChg>
      </pc:sldChg>
      <pc:sldChg chg="addSp delSp modSp">
        <pc:chgData name="John Lee" userId="S::xtc3853@ads.northwestern.edu::983a6f42-7a1b-4206-85ef-f322ba137919" providerId="AD" clId="Web-{DC53A25C-9CC6-98AA-AA59-009D6D4C45E2}" dt="2024-03-22T21:17:13.270" v="379"/>
        <pc:sldMkLst>
          <pc:docMk/>
          <pc:sldMk cId="2335901414" sldId="318"/>
        </pc:sldMkLst>
        <pc:spChg chg="mod">
          <ac:chgData name="John Lee" userId="S::xtc3853@ads.northwestern.edu::983a6f42-7a1b-4206-85ef-f322ba137919" providerId="AD" clId="Web-{DC53A25C-9CC6-98AA-AA59-009D6D4C45E2}" dt="2024-03-22T20:47:07.408" v="119" actId="20577"/>
          <ac:spMkLst>
            <pc:docMk/>
            <pc:sldMk cId="2335901414" sldId="318"/>
            <ac:spMk id="2" creationId="{E932B42F-5660-6F30-A24A-939EA397F7A8}"/>
          </ac:spMkLst>
        </pc:spChg>
        <pc:spChg chg="add mod">
          <ac:chgData name="John Lee" userId="S::xtc3853@ads.northwestern.edu::983a6f42-7a1b-4206-85ef-f322ba137919" providerId="AD" clId="Web-{DC53A25C-9CC6-98AA-AA59-009D6D4C45E2}" dt="2024-03-22T21:07:00.690" v="288" actId="14100"/>
          <ac:spMkLst>
            <pc:docMk/>
            <pc:sldMk cId="2335901414" sldId="318"/>
            <ac:spMk id="4" creationId="{18C933D7-E3AE-7271-7236-FEBEC88A1BF8}"/>
          </ac:spMkLst>
        </pc:spChg>
        <pc:spChg chg="del">
          <ac:chgData name="John Lee" userId="S::xtc3853@ads.northwestern.edu::983a6f42-7a1b-4206-85ef-f322ba137919" providerId="AD" clId="Web-{DC53A25C-9CC6-98AA-AA59-009D6D4C45E2}" dt="2024-03-22T20:42:37.581" v="92"/>
          <ac:spMkLst>
            <pc:docMk/>
            <pc:sldMk cId="2335901414" sldId="318"/>
            <ac:spMk id="5" creationId="{DA3F4F5F-33EE-4A8F-7964-A8B5D6AFAF99}"/>
          </ac:spMkLst>
        </pc:spChg>
        <pc:spChg chg="mod">
          <ac:chgData name="John Lee" userId="S::xtc3853@ads.northwestern.edu::983a6f42-7a1b-4206-85ef-f322ba137919" providerId="AD" clId="Web-{DC53A25C-9CC6-98AA-AA59-009D6D4C45E2}" dt="2024-03-22T21:13:12.054" v="362" actId="20577"/>
          <ac:spMkLst>
            <pc:docMk/>
            <pc:sldMk cId="2335901414" sldId="318"/>
            <ac:spMk id="6" creationId="{49A6ABCC-04D9-4ABA-AF58-0705AE8A2257}"/>
          </ac:spMkLst>
        </pc:spChg>
        <pc:spChg chg="add del mod">
          <ac:chgData name="John Lee" userId="S::xtc3853@ads.northwestern.edu::983a6f42-7a1b-4206-85ef-f322ba137919" providerId="AD" clId="Web-{DC53A25C-9CC6-98AA-AA59-009D6D4C45E2}" dt="2024-03-22T20:43:20.458" v="103"/>
          <ac:spMkLst>
            <pc:docMk/>
            <pc:sldMk cId="2335901414" sldId="318"/>
            <ac:spMk id="9" creationId="{44C682F0-95C6-014D-F2E0-218A5E6943EE}"/>
          </ac:spMkLst>
        </pc:spChg>
        <pc:spChg chg="add del mod">
          <ac:chgData name="John Lee" userId="S::xtc3853@ads.northwestern.edu::983a6f42-7a1b-4206-85ef-f322ba137919" providerId="AD" clId="Web-{DC53A25C-9CC6-98AA-AA59-009D6D4C45E2}" dt="2024-03-22T20:43:37.334" v="110"/>
          <ac:spMkLst>
            <pc:docMk/>
            <pc:sldMk cId="2335901414" sldId="318"/>
            <ac:spMk id="13" creationId="{DA273FDB-B9D4-7775-BBA1-D6D82DA651D7}"/>
          </ac:spMkLst>
        </pc:spChg>
        <pc:spChg chg="add del mod">
          <ac:chgData name="John Lee" userId="S::xtc3853@ads.northwestern.edu::983a6f42-7a1b-4206-85ef-f322ba137919" providerId="AD" clId="Web-{DC53A25C-9CC6-98AA-AA59-009D6D4C45E2}" dt="2024-03-22T21:04:24.588" v="229"/>
          <ac:spMkLst>
            <pc:docMk/>
            <pc:sldMk cId="2335901414" sldId="318"/>
            <ac:spMk id="16" creationId="{3135E41A-352A-044F-7EA3-B746E2DF3B39}"/>
          </ac:spMkLst>
        </pc:spChg>
        <pc:spChg chg="add del mod">
          <ac:chgData name="John Lee" userId="S::xtc3853@ads.northwestern.edu::983a6f42-7a1b-4206-85ef-f322ba137919" providerId="AD" clId="Web-{DC53A25C-9CC6-98AA-AA59-009D6D4C45E2}" dt="2024-03-22T21:06:10.437" v="270"/>
          <ac:spMkLst>
            <pc:docMk/>
            <pc:sldMk cId="2335901414" sldId="318"/>
            <ac:spMk id="20" creationId="{3CAA3CEA-6051-D6E1-AF1D-43DFDABEEAB8}"/>
          </ac:spMkLst>
        </pc:spChg>
        <pc:spChg chg="add del mod">
          <ac:chgData name="John Lee" userId="S::xtc3853@ads.northwestern.edu::983a6f42-7a1b-4206-85ef-f322ba137919" providerId="AD" clId="Web-{DC53A25C-9CC6-98AA-AA59-009D6D4C45E2}" dt="2024-03-22T21:06:26.485" v="276"/>
          <ac:spMkLst>
            <pc:docMk/>
            <pc:sldMk cId="2335901414" sldId="318"/>
            <ac:spMk id="22" creationId="{CA25B084-8073-16F9-71F9-3442DD28C11D}"/>
          </ac:spMkLst>
        </pc:spChg>
        <pc:spChg chg="add mod">
          <ac:chgData name="John Lee" userId="S::xtc3853@ads.northwestern.edu::983a6f42-7a1b-4206-85ef-f322ba137919" providerId="AD" clId="Web-{DC53A25C-9CC6-98AA-AA59-009D6D4C45E2}" dt="2024-03-22T21:07:19.129" v="297" actId="14100"/>
          <ac:spMkLst>
            <pc:docMk/>
            <pc:sldMk cId="2335901414" sldId="318"/>
            <ac:spMk id="25" creationId="{F318B33F-AF65-64E0-3B93-9E6C243E8077}"/>
          </ac:spMkLst>
        </pc:spChg>
        <pc:spChg chg="add mod">
          <ac:chgData name="John Lee" userId="S::xtc3853@ads.northwestern.edu::983a6f42-7a1b-4206-85ef-f322ba137919" providerId="AD" clId="Web-{DC53A25C-9CC6-98AA-AA59-009D6D4C45E2}" dt="2024-03-22T21:15:15.435" v="374" actId="14100"/>
          <ac:spMkLst>
            <pc:docMk/>
            <pc:sldMk cId="2335901414" sldId="318"/>
            <ac:spMk id="31" creationId="{4DCAF975-38FA-461A-CAD1-C9BF0CE6CE77}"/>
          </ac:spMkLst>
        </pc:spChg>
        <pc:grpChg chg="add mod">
          <ac:chgData name="John Lee" userId="S::xtc3853@ads.northwestern.edu::983a6f42-7a1b-4206-85ef-f322ba137919" providerId="AD" clId="Web-{DC53A25C-9CC6-98AA-AA59-009D6D4C45E2}" dt="2024-03-22T21:07:14.285" v="295" actId="1076"/>
          <ac:grpSpMkLst>
            <pc:docMk/>
            <pc:sldMk cId="2335901414" sldId="318"/>
            <ac:grpSpMk id="23" creationId="{83062193-34D4-2787-E216-8E83E6563F71}"/>
          </ac:grpSpMkLst>
        </pc:grpChg>
        <pc:grpChg chg="add mod">
          <ac:chgData name="John Lee" userId="S::xtc3853@ads.northwestern.edu::983a6f42-7a1b-4206-85ef-f322ba137919" providerId="AD" clId="Web-{DC53A25C-9CC6-98AA-AA59-009D6D4C45E2}" dt="2024-03-22T21:11:35.486" v="319" actId="1076"/>
          <ac:grpSpMkLst>
            <pc:docMk/>
            <pc:sldMk cId="2335901414" sldId="318"/>
            <ac:grpSpMk id="26" creationId="{2C917327-8A71-70A5-CB56-CB9A590FBE6C}"/>
          </ac:grpSpMkLst>
        </pc:grpChg>
        <pc:grpChg chg="add del">
          <ac:chgData name="John Lee" userId="S::xtc3853@ads.northwestern.edu::983a6f42-7a1b-4206-85ef-f322ba137919" providerId="AD" clId="Web-{DC53A25C-9CC6-98AA-AA59-009D6D4C45E2}" dt="2024-03-22T21:16:58.613" v="376"/>
          <ac:grpSpMkLst>
            <pc:docMk/>
            <pc:sldMk cId="2335901414" sldId="318"/>
            <ac:grpSpMk id="32" creationId="{D1916986-02FB-963F-BB29-CC607074D2DB}"/>
          </ac:grpSpMkLst>
        </pc:grpChg>
        <pc:picChg chg="add del">
          <ac:chgData name="John Lee" userId="S::xtc3853@ads.northwestern.edu::983a6f42-7a1b-4206-85ef-f322ba137919" providerId="AD" clId="Web-{DC53A25C-9CC6-98AA-AA59-009D6D4C45E2}" dt="2024-03-22T20:43:36.584" v="109"/>
          <ac:picMkLst>
            <pc:docMk/>
            <pc:sldMk cId="2335901414" sldId="318"/>
            <ac:picMk id="8" creationId="{FB2818A4-B81A-BEA8-5471-9414F80E9504}"/>
          </ac:picMkLst>
        </pc:picChg>
        <pc:picChg chg="add del mod ord">
          <ac:chgData name="John Lee" userId="S::xtc3853@ads.northwestern.edu::983a6f42-7a1b-4206-85ef-f322ba137919" providerId="AD" clId="Web-{DC53A25C-9CC6-98AA-AA59-009D6D4C45E2}" dt="2024-03-22T20:43:19.177" v="102"/>
          <ac:picMkLst>
            <pc:docMk/>
            <pc:sldMk cId="2335901414" sldId="318"/>
            <ac:picMk id="10" creationId="{71B6D475-1F48-C27F-E1DE-9A976F840452}"/>
          </ac:picMkLst>
        </pc:picChg>
        <pc:picChg chg="add del mod">
          <ac:chgData name="John Lee" userId="S::xtc3853@ads.northwestern.edu::983a6f42-7a1b-4206-85ef-f322ba137919" providerId="AD" clId="Web-{DC53A25C-9CC6-98AA-AA59-009D6D4C45E2}" dt="2024-03-22T20:43:35.006" v="108"/>
          <ac:picMkLst>
            <pc:docMk/>
            <pc:sldMk cId="2335901414" sldId="318"/>
            <ac:picMk id="11" creationId="{7A5E3DBD-6723-5E32-AB18-7BD8CCEED230}"/>
          </ac:picMkLst>
        </pc:picChg>
        <pc:picChg chg="add del mod ord">
          <ac:chgData name="John Lee" userId="S::xtc3853@ads.northwestern.edu::983a6f42-7a1b-4206-85ef-f322ba137919" providerId="AD" clId="Web-{DC53A25C-9CC6-98AA-AA59-009D6D4C45E2}" dt="2024-03-22T21:04:23.229" v="228"/>
          <ac:picMkLst>
            <pc:docMk/>
            <pc:sldMk cId="2335901414" sldId="318"/>
            <ac:picMk id="14" creationId="{3250F49B-D84E-F495-A141-21A11C09EFB5}"/>
          </ac:picMkLst>
        </pc:picChg>
        <pc:picChg chg="add del mod ord">
          <ac:chgData name="John Lee" userId="S::xtc3853@ads.northwestern.edu::983a6f42-7a1b-4206-85ef-f322ba137919" providerId="AD" clId="Web-{DC53A25C-9CC6-98AA-AA59-009D6D4C45E2}" dt="2024-03-22T21:06:22.610" v="274"/>
          <ac:picMkLst>
            <pc:docMk/>
            <pc:sldMk cId="2335901414" sldId="318"/>
            <ac:picMk id="17" creationId="{26121874-5EEF-5BCF-330F-5297A425468D}"/>
          </ac:picMkLst>
        </pc:picChg>
        <pc:picChg chg="add del mod ord">
          <ac:chgData name="John Lee" userId="S::xtc3853@ads.northwestern.edu::983a6f42-7a1b-4206-85ef-f322ba137919" providerId="AD" clId="Web-{DC53A25C-9CC6-98AA-AA59-009D6D4C45E2}" dt="2024-03-22T21:06:45.002" v="282"/>
          <ac:picMkLst>
            <pc:docMk/>
            <pc:sldMk cId="2335901414" sldId="318"/>
            <ac:picMk id="18" creationId="{B578B6DE-EAD6-6ED4-3063-A948F2DCA137}"/>
          </ac:picMkLst>
        </pc:picChg>
        <pc:picChg chg="add del mod">
          <ac:chgData name="John Lee" userId="S::xtc3853@ads.northwestern.edu::983a6f42-7a1b-4206-85ef-f322ba137919" providerId="AD" clId="Web-{DC53A25C-9CC6-98AA-AA59-009D6D4C45E2}" dt="2024-03-22T21:13:13.757" v="363"/>
          <ac:picMkLst>
            <pc:docMk/>
            <pc:sldMk cId="2335901414" sldId="318"/>
            <ac:picMk id="27" creationId="{CC84868B-7964-8D7E-2ABE-1633B5E16FE6}"/>
          </ac:picMkLst>
        </pc:picChg>
        <pc:picChg chg="add del mod">
          <ac:chgData name="John Lee" userId="S::xtc3853@ads.northwestern.edu::983a6f42-7a1b-4206-85ef-f322ba137919" providerId="AD" clId="Web-{DC53A25C-9CC6-98AA-AA59-009D6D4C45E2}" dt="2024-03-22T21:14:59.794" v="367"/>
          <ac:picMkLst>
            <pc:docMk/>
            <pc:sldMk cId="2335901414" sldId="318"/>
            <ac:picMk id="28" creationId="{C74426FE-680F-39AE-BC16-43ED6CEB0AB3}"/>
          </ac:picMkLst>
        </pc:picChg>
        <pc:picChg chg="add mod">
          <ac:chgData name="John Lee" userId="S::xtc3853@ads.northwestern.edu::983a6f42-7a1b-4206-85ef-f322ba137919" providerId="AD" clId="Web-{DC53A25C-9CC6-98AA-AA59-009D6D4C45E2}" dt="2024-03-22T21:15:06.982" v="371" actId="1076"/>
          <ac:picMkLst>
            <pc:docMk/>
            <pc:sldMk cId="2335901414" sldId="318"/>
            <ac:picMk id="29" creationId="{50DC3D8A-3C6D-3012-B1C0-E43F25C78A71}"/>
          </ac:picMkLst>
        </pc:picChg>
        <pc:picChg chg="add mod">
          <ac:chgData name="John Lee" userId="S::xtc3853@ads.northwestern.edu::983a6f42-7a1b-4206-85ef-f322ba137919" providerId="AD" clId="Web-{DC53A25C-9CC6-98AA-AA59-009D6D4C45E2}" dt="2024-03-22T21:17:13.270" v="379"/>
          <ac:picMkLst>
            <pc:docMk/>
            <pc:sldMk cId="2335901414" sldId="318"/>
            <ac:picMk id="33" creationId="{3D7FA88F-774A-0480-4344-211D9583D6D3}"/>
          </ac:picMkLst>
        </pc:picChg>
      </pc:sldChg>
      <pc:sldChg chg="addSp delSp modSp">
        <pc:chgData name="John Lee" userId="S::xtc3853@ads.northwestern.edu::983a6f42-7a1b-4206-85ef-f322ba137919" providerId="AD" clId="Web-{DC53A25C-9CC6-98AA-AA59-009D6D4C45E2}" dt="2024-03-22T21:17:32.974" v="380" actId="1076"/>
        <pc:sldMkLst>
          <pc:docMk/>
          <pc:sldMk cId="296725915" sldId="319"/>
        </pc:sldMkLst>
        <pc:spChg chg="add mod">
          <ac:chgData name="John Lee" userId="S::xtc3853@ads.northwestern.edu::983a6f42-7a1b-4206-85ef-f322ba137919" providerId="AD" clId="Web-{DC53A25C-9CC6-98AA-AA59-009D6D4C45E2}" dt="2024-03-22T20:39:20.148" v="49"/>
          <ac:spMkLst>
            <pc:docMk/>
            <pc:sldMk cId="296725915" sldId="319"/>
            <ac:spMk id="4" creationId="{52A432B4-D96C-C3D4-E8D4-E373E723CAA7}"/>
          </ac:spMkLst>
        </pc:spChg>
        <pc:spChg chg="del">
          <ac:chgData name="John Lee" userId="S::xtc3853@ads.northwestern.edu::983a6f42-7a1b-4206-85ef-f322ba137919" providerId="AD" clId="Web-{DC53A25C-9CC6-98AA-AA59-009D6D4C45E2}" dt="2024-03-22T20:34:19.367" v="16"/>
          <ac:spMkLst>
            <pc:docMk/>
            <pc:sldMk cId="296725915" sldId="319"/>
            <ac:spMk id="5" creationId="{DA3F4F5F-33EE-4A8F-7964-A8B5D6AFAF99}"/>
          </ac:spMkLst>
        </pc:spChg>
        <pc:spChg chg="mod">
          <ac:chgData name="John Lee" userId="S::xtc3853@ads.northwestern.edu::983a6f42-7a1b-4206-85ef-f322ba137919" providerId="AD" clId="Web-{DC53A25C-9CC6-98AA-AA59-009D6D4C45E2}" dt="2024-03-22T20:41:25.686" v="84" actId="1076"/>
          <ac:spMkLst>
            <pc:docMk/>
            <pc:sldMk cId="296725915" sldId="319"/>
            <ac:spMk id="6" creationId="{49A6ABCC-04D9-4ABA-AF58-0705AE8A2257}"/>
          </ac:spMkLst>
        </pc:spChg>
        <pc:spChg chg="add mod">
          <ac:chgData name="John Lee" userId="S::xtc3853@ads.northwestern.edu::983a6f42-7a1b-4206-85ef-f322ba137919" providerId="AD" clId="Web-{DC53A25C-9CC6-98AA-AA59-009D6D4C45E2}" dt="2024-03-22T20:39:20.148" v="48"/>
          <ac:spMkLst>
            <pc:docMk/>
            <pc:sldMk cId="296725915" sldId="319"/>
            <ac:spMk id="8" creationId="{292E5271-065A-B2F5-5A8B-24D69AC42CAA}"/>
          </ac:spMkLst>
        </pc:spChg>
        <pc:spChg chg="add del mod">
          <ac:chgData name="John Lee" userId="S::xtc3853@ads.northwestern.edu::983a6f42-7a1b-4206-85ef-f322ba137919" providerId="AD" clId="Web-{DC53A25C-9CC6-98AA-AA59-009D6D4C45E2}" dt="2024-03-22T21:17:32.974" v="380" actId="1076"/>
          <ac:spMkLst>
            <pc:docMk/>
            <pc:sldMk cId="296725915" sldId="319"/>
            <ac:spMk id="12" creationId="{A1FB4C72-E83E-6544-350A-223167188146}"/>
          </ac:spMkLst>
        </pc:spChg>
        <pc:spChg chg="del">
          <ac:chgData name="John Lee" userId="S::xtc3853@ads.northwestern.edu::983a6f42-7a1b-4206-85ef-f322ba137919" providerId="AD" clId="Web-{DC53A25C-9CC6-98AA-AA59-009D6D4C45E2}" dt="2024-03-22T20:34:06.132" v="11"/>
          <ac:spMkLst>
            <pc:docMk/>
            <pc:sldMk cId="296725915" sldId="319"/>
            <ac:spMk id="13" creationId="{67E4CEF5-0590-9B49-0696-CD968BBCC818}"/>
          </ac:spMkLst>
        </pc:spChg>
        <pc:spChg chg="del">
          <ac:chgData name="John Lee" userId="S::xtc3853@ads.northwestern.edu::983a6f42-7a1b-4206-85ef-f322ba137919" providerId="AD" clId="Web-{DC53A25C-9CC6-98AA-AA59-009D6D4C45E2}" dt="2024-03-22T20:33:24.098" v="0"/>
          <ac:spMkLst>
            <pc:docMk/>
            <pc:sldMk cId="296725915" sldId="319"/>
            <ac:spMk id="14" creationId="{56710473-1E50-226A-99F9-8695117DFEF7}"/>
          </ac:spMkLst>
        </pc:spChg>
        <pc:spChg chg="mod">
          <ac:chgData name="John Lee" userId="S::xtc3853@ads.northwestern.edu::983a6f42-7a1b-4206-85ef-f322ba137919" providerId="AD" clId="Web-{DC53A25C-9CC6-98AA-AA59-009D6D4C45E2}" dt="2024-03-22T20:42:35.003" v="91" actId="1076"/>
          <ac:spMkLst>
            <pc:docMk/>
            <pc:sldMk cId="296725915" sldId="319"/>
            <ac:spMk id="15" creationId="{FC370210-61F4-E110-AF23-14D3141AE4D4}"/>
          </ac:spMkLst>
        </pc:spChg>
        <pc:spChg chg="add del mod">
          <ac:chgData name="John Lee" userId="S::xtc3853@ads.northwestern.edu::983a6f42-7a1b-4206-85ef-f322ba137919" providerId="AD" clId="Web-{DC53A25C-9CC6-98AA-AA59-009D6D4C45E2}" dt="2024-03-22T20:40:27.215" v="68"/>
          <ac:spMkLst>
            <pc:docMk/>
            <pc:sldMk cId="296725915" sldId="319"/>
            <ac:spMk id="20" creationId="{D7734BD4-F6DA-7B47-9852-FE1C50700D79}"/>
          </ac:spMkLst>
        </pc:spChg>
        <pc:spChg chg="add del">
          <ac:chgData name="John Lee" userId="S::xtc3853@ads.northwestern.edu::983a6f42-7a1b-4206-85ef-f322ba137919" providerId="AD" clId="Web-{DC53A25C-9CC6-98AA-AA59-009D6D4C45E2}" dt="2024-03-22T20:42:34.206" v="90"/>
          <ac:spMkLst>
            <pc:docMk/>
            <pc:sldMk cId="296725915" sldId="319"/>
            <ac:spMk id="24" creationId="{DA6E14FA-1B28-8057-2656-951C017DAA4C}"/>
          </ac:spMkLst>
        </pc:spChg>
        <pc:grpChg chg="add mod">
          <ac:chgData name="John Lee" userId="S::xtc3853@ads.northwestern.edu::983a6f42-7a1b-4206-85ef-f322ba137919" providerId="AD" clId="Web-{DC53A25C-9CC6-98AA-AA59-009D6D4C45E2}" dt="2024-03-22T20:41:29.015" v="85" actId="14100"/>
          <ac:grpSpMkLst>
            <pc:docMk/>
            <pc:sldMk cId="296725915" sldId="319"/>
            <ac:grpSpMk id="16" creationId="{D4ED9C01-F308-DDFB-2CF2-F4E022F98674}"/>
          </ac:grpSpMkLst>
        </pc:grpChg>
        <pc:grpChg chg="add mod">
          <ac:chgData name="John Lee" userId="S::xtc3853@ads.northwestern.edu::983a6f42-7a1b-4206-85ef-f322ba137919" providerId="AD" clId="Web-{DC53A25C-9CC6-98AA-AA59-009D6D4C45E2}" dt="2024-03-22T20:41:10.436" v="79" actId="1076"/>
          <ac:grpSpMkLst>
            <pc:docMk/>
            <pc:sldMk cId="296725915" sldId="319"/>
            <ac:grpSpMk id="21" creationId="{07AE98E9-0E1D-C9EE-3F20-E06F13DAF891}"/>
          </ac:grpSpMkLst>
        </pc:grpChg>
        <pc:picChg chg="del">
          <ac:chgData name="John Lee" userId="S::xtc3853@ads.northwestern.edu::983a6f42-7a1b-4206-85ef-f322ba137919" providerId="AD" clId="Web-{DC53A25C-9CC6-98AA-AA59-009D6D4C45E2}" dt="2024-03-22T20:40:00.416" v="58"/>
          <ac:picMkLst>
            <pc:docMk/>
            <pc:sldMk cId="296725915" sldId="319"/>
            <ac:picMk id="9" creationId="{D5FE1FC1-7FCE-0AB2-1384-21397941EC9C}"/>
          </ac:picMkLst>
        </pc:picChg>
        <pc:picChg chg="mod">
          <ac:chgData name="John Lee" userId="S::xtc3853@ads.northwestern.edu::983a6f42-7a1b-4206-85ef-f322ba137919" providerId="AD" clId="Web-{DC53A25C-9CC6-98AA-AA59-009D6D4C45E2}" dt="2024-03-22T20:39:25.914" v="51"/>
          <ac:picMkLst>
            <pc:docMk/>
            <pc:sldMk cId="296725915" sldId="319"/>
            <ac:picMk id="11" creationId="{BF778458-A10D-9DC1-01D5-76C4FEB53388}"/>
          </ac:picMkLst>
        </pc:picChg>
        <pc:picChg chg="add mod ord">
          <ac:chgData name="John Lee" userId="S::xtc3853@ads.northwestern.edu::983a6f42-7a1b-4206-85ef-f322ba137919" providerId="AD" clId="Web-{DC53A25C-9CC6-98AA-AA59-009D6D4C45E2}" dt="2024-03-22T20:40:24.027" v="67"/>
          <ac:picMkLst>
            <pc:docMk/>
            <pc:sldMk cId="296725915" sldId="319"/>
            <ac:picMk id="18" creationId="{6FD66A4A-5F53-B4D6-E14B-CBB4A568E5F2}"/>
          </ac:picMkLst>
        </pc:picChg>
        <pc:picChg chg="add del mod">
          <ac:chgData name="John Lee" userId="S::xtc3853@ads.northwestern.edu::983a6f42-7a1b-4206-85ef-f322ba137919" providerId="AD" clId="Web-{DC53A25C-9CC6-98AA-AA59-009D6D4C45E2}" dt="2024-03-22T20:42:28.971" v="88"/>
          <ac:picMkLst>
            <pc:docMk/>
            <pc:sldMk cId="296725915" sldId="319"/>
            <ac:picMk id="22" creationId="{30063DE2-C227-9F0A-3F86-1FFE9B0C7D55}"/>
          </ac:picMkLst>
        </pc:picChg>
      </pc:sldChg>
      <pc:sldChg chg="addSp delSp modSp">
        <pc:chgData name="John Lee" userId="S::xtc3853@ads.northwestern.edu::983a6f42-7a1b-4206-85ef-f322ba137919" providerId="AD" clId="Web-{DC53A25C-9CC6-98AA-AA59-009D6D4C45E2}" dt="2024-03-22T20:39:04.413" v="44"/>
        <pc:sldMkLst>
          <pc:docMk/>
          <pc:sldMk cId="3176744196" sldId="320"/>
        </pc:sldMkLst>
        <pc:spChg chg="ord">
          <ac:chgData name="John Lee" userId="S::xtc3853@ads.northwestern.edu::983a6f42-7a1b-4206-85ef-f322ba137919" providerId="AD" clId="Web-{DC53A25C-9CC6-98AA-AA59-009D6D4C45E2}" dt="2024-03-22T20:37:38.956" v="35"/>
          <ac:spMkLst>
            <pc:docMk/>
            <pc:sldMk cId="3176744196" sldId="320"/>
            <ac:spMk id="2" creationId="{E932B42F-5660-6F30-A24A-939EA397F7A8}"/>
          </ac:spMkLst>
        </pc:spChg>
        <pc:spChg chg="del">
          <ac:chgData name="John Lee" userId="S::xtc3853@ads.northwestern.edu::983a6f42-7a1b-4206-85ef-f322ba137919" providerId="AD" clId="Web-{DC53A25C-9CC6-98AA-AA59-009D6D4C45E2}" dt="2024-03-22T20:33:41.771" v="1"/>
          <ac:spMkLst>
            <pc:docMk/>
            <pc:sldMk cId="3176744196" sldId="320"/>
            <ac:spMk id="7" creationId="{EFC694E8-5B39-E145-93DB-6DEF03692C3D}"/>
          </ac:spMkLst>
        </pc:spChg>
        <pc:spChg chg="add mod">
          <ac:chgData name="John Lee" userId="S::xtc3853@ads.northwestern.edu::983a6f42-7a1b-4206-85ef-f322ba137919" providerId="AD" clId="Web-{DC53A25C-9CC6-98AA-AA59-009D6D4C45E2}" dt="2024-03-22T20:38:19.583" v="42" actId="1076"/>
          <ac:spMkLst>
            <pc:docMk/>
            <pc:sldMk cId="3176744196" sldId="320"/>
            <ac:spMk id="8" creationId="{83C0F65B-72AE-94FA-8F4E-9FCA276E4E4A}"/>
          </ac:spMkLst>
        </pc:spChg>
        <pc:spChg chg="add del mod ord">
          <ac:chgData name="John Lee" userId="S::xtc3853@ads.northwestern.edu::983a6f42-7a1b-4206-85ef-f322ba137919" providerId="AD" clId="Web-{DC53A25C-9CC6-98AA-AA59-009D6D4C45E2}" dt="2024-03-22T20:38:27.552" v="43"/>
          <ac:spMkLst>
            <pc:docMk/>
            <pc:sldMk cId="3176744196" sldId="320"/>
            <ac:spMk id="12" creationId="{E232F0BB-36F3-E18F-4545-1FC1F7F9A0FD}"/>
          </ac:spMkLst>
        </pc:spChg>
        <pc:grpChg chg="add mod">
          <ac:chgData name="John Lee" userId="S::xtc3853@ads.northwestern.edu::983a6f42-7a1b-4206-85ef-f322ba137919" providerId="AD" clId="Web-{DC53A25C-9CC6-98AA-AA59-009D6D4C45E2}" dt="2024-03-22T20:37:52.300" v="38" actId="1076"/>
          <ac:grpSpMkLst>
            <pc:docMk/>
            <pc:sldMk cId="3176744196" sldId="320"/>
            <ac:grpSpMk id="13" creationId="{E92616D0-5EBA-CE41-436F-E77214A3864D}"/>
          </ac:grpSpMkLst>
        </pc:grpChg>
        <pc:picChg chg="del mod">
          <ac:chgData name="John Lee" userId="S::xtc3853@ads.northwestern.edu::983a6f42-7a1b-4206-85ef-f322ba137919" providerId="AD" clId="Web-{DC53A25C-9CC6-98AA-AA59-009D6D4C45E2}" dt="2024-03-22T20:37:20.673" v="30"/>
          <ac:picMkLst>
            <pc:docMk/>
            <pc:sldMk cId="3176744196" sldId="320"/>
            <ac:picMk id="4" creationId="{7A7B6ACD-88B3-E77A-671E-5106A1A6482F}"/>
          </ac:picMkLst>
        </pc:picChg>
        <pc:picChg chg="add mod ord">
          <ac:chgData name="John Lee" userId="S::xtc3853@ads.northwestern.edu::983a6f42-7a1b-4206-85ef-f322ba137919" providerId="AD" clId="Web-{DC53A25C-9CC6-98AA-AA59-009D6D4C45E2}" dt="2024-03-22T20:39:04.413" v="44"/>
          <ac:picMkLst>
            <pc:docMk/>
            <pc:sldMk cId="3176744196" sldId="320"/>
            <ac:picMk id="10" creationId="{60DA5977-EF79-8D60-E59F-580D64EE8678}"/>
          </ac:picMkLst>
        </pc:picChg>
      </pc:sldChg>
    </pc:docChg>
  </pc:docChgLst>
  <pc:docChgLst>
    <pc:chgData name="Tobin Magle" userId="S::ctm6768@ads.northwestern.edu::42da060b-ddc7-42dc-a7e8-253cdb78acd4" providerId="AD" clId="Web-{33FDEDA9-D900-E0A1-8217-041A6B6FD99F}"/>
    <pc:docChg chg="">
      <pc:chgData name="Tobin Magle" userId="S::ctm6768@ads.northwestern.edu::42da060b-ddc7-42dc-a7e8-253cdb78acd4" providerId="AD" clId="Web-{33FDEDA9-D900-E0A1-8217-041A6B6FD99F}" dt="2024-03-25T16:29:06.181" v="0"/>
      <pc:docMkLst>
        <pc:docMk/>
      </pc:docMkLst>
      <pc:sldChg chg="modCm">
        <pc:chgData name="Tobin Magle" userId="S::ctm6768@ads.northwestern.edu::42da060b-ddc7-42dc-a7e8-253cdb78acd4" providerId="AD" clId="Web-{33FDEDA9-D900-E0A1-8217-041A6B6FD99F}" dt="2024-03-25T16:29:06.181" v="0"/>
        <pc:sldMkLst>
          <pc:docMk/>
          <pc:sldMk cId="1340099945" sldId="309"/>
        </pc:sldMkLst>
        <pc:extLst>
          <p:ext xmlns:p="http://schemas.openxmlformats.org/presentationml/2006/main" uri="{D6D511B9-2390-475A-947B-AFAB55BFBCF1}">
            <pc226:cmChg xmlns:pc226="http://schemas.microsoft.com/office/powerpoint/2022/06/main/command" chg="">
              <pc226:chgData name="Tobin Magle" userId="S::ctm6768@ads.northwestern.edu::42da060b-ddc7-42dc-a7e8-253cdb78acd4" providerId="AD" clId="Web-{33FDEDA9-D900-E0A1-8217-041A6B6FD99F}" dt="2024-03-25T16:29:06.181" v="0"/>
              <pc2:cmMkLst xmlns:pc2="http://schemas.microsoft.com/office/powerpoint/2019/9/main/command">
                <pc:docMk/>
                <pc:sldMk cId="1340099945" sldId="309"/>
                <pc2:cmMk id="{02111210-9AF4-4F6B-8362-ADA8965821C6}"/>
              </pc2:cmMkLst>
              <pc226:cmRplyChg chg="add">
                <pc226:chgData name="Tobin Magle" userId="S::ctm6768@ads.northwestern.edu::42da060b-ddc7-42dc-a7e8-253cdb78acd4" providerId="AD" clId="Web-{33FDEDA9-D900-E0A1-8217-041A6B6FD99F}" dt="2024-03-25T16:29:06.181" v="0"/>
                <pc2:cmRplyMkLst xmlns:pc2="http://schemas.microsoft.com/office/powerpoint/2019/9/main/command">
                  <pc:docMk/>
                  <pc:sldMk cId="1340099945" sldId="309"/>
                  <pc2:cmMk id="{02111210-9AF4-4F6B-8362-ADA8965821C6}"/>
                  <pc2:cmRplyMk id="{A8968C94-5356-4031-9350-3EECD14404A1}"/>
                </pc2:cmRplyMkLst>
              </pc226:cmRplyChg>
            </pc226:cmChg>
          </p:ext>
        </pc:extLst>
      </pc:sldChg>
    </pc:docChg>
  </pc:docChgLst>
  <pc:docChgLst>
    <pc:chgData name="Tobin Magle" userId="S::ctm6768@ads.northwestern.edu::42da060b-ddc7-42dc-a7e8-253cdb78acd4" providerId="AD" clId="Web-{B3291EBD-4933-EA27-D605-784E16895DAF}"/>
    <pc:docChg chg="addSld delSld modSld sldOrd">
      <pc:chgData name="Tobin Magle" userId="S::ctm6768@ads.northwestern.edu::42da060b-ddc7-42dc-a7e8-253cdb78acd4" providerId="AD" clId="Web-{B3291EBD-4933-EA27-D605-784E16895DAF}" dt="2023-10-13T17:17:18.564" v="275" actId="20577"/>
      <pc:docMkLst>
        <pc:docMk/>
      </pc:docMkLst>
      <pc:sldChg chg="modSp">
        <pc:chgData name="Tobin Magle" userId="S::ctm6768@ads.northwestern.edu::42da060b-ddc7-42dc-a7e8-253cdb78acd4" providerId="AD" clId="Web-{B3291EBD-4933-EA27-D605-784E16895DAF}" dt="2023-10-11T16:44:28.136" v="8" actId="20577"/>
        <pc:sldMkLst>
          <pc:docMk/>
          <pc:sldMk cId="0" sldId="256"/>
        </pc:sldMkLst>
        <pc:spChg chg="mod">
          <ac:chgData name="Tobin Magle" userId="S::ctm6768@ads.northwestern.edu::42da060b-ddc7-42dc-a7e8-253cdb78acd4" providerId="AD" clId="Web-{B3291EBD-4933-EA27-D605-784E16895DAF}" dt="2023-10-11T16:44:28.136" v="8" actId="20577"/>
          <ac:spMkLst>
            <pc:docMk/>
            <pc:sldMk cId="0" sldId="256"/>
            <ac:spMk id="164" creationId="{00000000-0000-0000-0000-000000000000}"/>
          </ac:spMkLst>
        </pc:spChg>
      </pc:sldChg>
      <pc:sldChg chg="modSp">
        <pc:chgData name="Tobin Magle" userId="S::ctm6768@ads.northwestern.edu::42da060b-ddc7-42dc-a7e8-253cdb78acd4" providerId="AD" clId="Web-{B3291EBD-4933-EA27-D605-784E16895DAF}" dt="2023-10-11T20:47:37.606" v="81" actId="14100"/>
        <pc:sldMkLst>
          <pc:docMk/>
          <pc:sldMk cId="0" sldId="261"/>
        </pc:sldMkLst>
        <pc:spChg chg="mod">
          <ac:chgData name="Tobin Magle" userId="S::ctm6768@ads.northwestern.edu::42da060b-ddc7-42dc-a7e8-253cdb78acd4" providerId="AD" clId="Web-{B3291EBD-4933-EA27-D605-784E16895DAF}" dt="2023-10-11T16:47:58.597" v="75" actId="20577"/>
          <ac:spMkLst>
            <pc:docMk/>
            <pc:sldMk cId="0" sldId="261"/>
            <ac:spMk id="202" creationId="{00000000-0000-0000-0000-000000000000}"/>
          </ac:spMkLst>
        </pc:spChg>
        <pc:spChg chg="mod">
          <ac:chgData name="Tobin Magle" userId="S::ctm6768@ads.northwestern.edu::42da060b-ddc7-42dc-a7e8-253cdb78acd4" providerId="AD" clId="Web-{B3291EBD-4933-EA27-D605-784E16895DAF}" dt="2023-10-11T20:47:37.606" v="81" actId="14100"/>
          <ac:spMkLst>
            <pc:docMk/>
            <pc:sldMk cId="0" sldId="261"/>
            <ac:spMk id="203" creationId="{00000000-0000-0000-0000-000000000000}"/>
          </ac:spMkLst>
        </pc:spChg>
      </pc:sldChg>
      <pc:sldChg chg="modSp">
        <pc:chgData name="Tobin Magle" userId="S::ctm6768@ads.northwestern.edu::42da060b-ddc7-42dc-a7e8-253cdb78acd4" providerId="AD" clId="Web-{B3291EBD-4933-EA27-D605-784E16895DAF}" dt="2023-10-13T15:20:30.213" v="125" actId="1076"/>
        <pc:sldMkLst>
          <pc:docMk/>
          <pc:sldMk cId="0" sldId="279"/>
        </pc:sldMkLst>
        <pc:spChg chg="mod">
          <ac:chgData name="Tobin Magle" userId="S::ctm6768@ads.northwestern.edu::42da060b-ddc7-42dc-a7e8-253cdb78acd4" providerId="AD" clId="Web-{B3291EBD-4933-EA27-D605-784E16895DAF}" dt="2023-10-13T15:18:49.070" v="84" actId="20577"/>
          <ac:spMkLst>
            <pc:docMk/>
            <pc:sldMk cId="0" sldId="279"/>
            <ac:spMk id="384" creationId="{00000000-0000-0000-0000-000000000000}"/>
          </ac:spMkLst>
        </pc:spChg>
        <pc:picChg chg="mod">
          <ac:chgData name="Tobin Magle" userId="S::ctm6768@ads.northwestern.edu::42da060b-ddc7-42dc-a7e8-253cdb78acd4" providerId="AD" clId="Web-{B3291EBD-4933-EA27-D605-784E16895DAF}" dt="2023-10-13T15:20:30.213" v="125" actId="1076"/>
          <ac:picMkLst>
            <pc:docMk/>
            <pc:sldMk cId="0" sldId="279"/>
            <ac:picMk id="385" creationId="{00000000-0000-0000-0000-000000000000}"/>
          </ac:picMkLst>
        </pc:picChg>
      </pc:sldChg>
      <pc:sldChg chg="modSp">
        <pc:chgData name="Tobin Magle" userId="S::ctm6768@ads.northwestern.edu::42da060b-ddc7-42dc-a7e8-253cdb78acd4" providerId="AD" clId="Web-{B3291EBD-4933-EA27-D605-784E16895DAF}" dt="2023-10-13T15:18:52.507" v="87" actId="20577"/>
        <pc:sldMkLst>
          <pc:docMk/>
          <pc:sldMk cId="0" sldId="280"/>
        </pc:sldMkLst>
        <pc:spChg chg="mod">
          <ac:chgData name="Tobin Magle" userId="S::ctm6768@ads.northwestern.edu::42da060b-ddc7-42dc-a7e8-253cdb78acd4" providerId="AD" clId="Web-{B3291EBD-4933-EA27-D605-784E16895DAF}" dt="2023-10-13T15:18:52.507" v="87" actId="20577"/>
          <ac:spMkLst>
            <pc:docMk/>
            <pc:sldMk cId="0" sldId="280"/>
            <ac:spMk id="392" creationId="{00000000-0000-0000-0000-000000000000}"/>
          </ac:spMkLst>
        </pc:spChg>
      </pc:sldChg>
      <pc:sldChg chg="delSp modSp">
        <pc:chgData name="Tobin Magle" userId="S::ctm6768@ads.northwestern.edu::42da060b-ddc7-42dc-a7e8-253cdb78acd4" providerId="AD" clId="Web-{B3291EBD-4933-EA27-D605-784E16895DAF}" dt="2023-10-13T15:26:50.645" v="152" actId="1076"/>
        <pc:sldMkLst>
          <pc:docMk/>
          <pc:sldMk cId="0" sldId="291"/>
        </pc:sldMkLst>
        <pc:spChg chg="del mod">
          <ac:chgData name="Tobin Magle" userId="S::ctm6768@ads.northwestern.edu::42da060b-ddc7-42dc-a7e8-253cdb78acd4" providerId="AD" clId="Web-{B3291EBD-4933-EA27-D605-784E16895DAF}" dt="2023-10-13T15:26:44.958" v="151"/>
          <ac:spMkLst>
            <pc:docMk/>
            <pc:sldMk cId="0" sldId="291"/>
            <ac:spMk id="504" creationId="{00000000-0000-0000-0000-000000000000}"/>
          </ac:spMkLst>
        </pc:spChg>
        <pc:spChg chg="mod">
          <ac:chgData name="Tobin Magle" userId="S::ctm6768@ads.northwestern.edu::42da060b-ddc7-42dc-a7e8-253cdb78acd4" providerId="AD" clId="Web-{B3291EBD-4933-EA27-D605-784E16895DAF}" dt="2023-10-13T15:26:50.645" v="152" actId="1076"/>
          <ac:spMkLst>
            <pc:docMk/>
            <pc:sldMk cId="0" sldId="291"/>
            <ac:spMk id="505" creationId="{00000000-0000-0000-0000-000000000000}"/>
          </ac:spMkLst>
        </pc:spChg>
      </pc:sldChg>
      <pc:sldChg chg="addSp delSp modSp">
        <pc:chgData name="Tobin Magle" userId="S::ctm6768@ads.northwestern.edu::42da060b-ddc7-42dc-a7e8-253cdb78acd4" providerId="AD" clId="Web-{B3291EBD-4933-EA27-D605-784E16895DAF}" dt="2023-10-13T15:33:17.859" v="249" actId="1076"/>
        <pc:sldMkLst>
          <pc:docMk/>
          <pc:sldMk cId="3036135252" sldId="315"/>
        </pc:sldMkLst>
        <pc:spChg chg="add del mod">
          <ac:chgData name="Tobin Magle" userId="S::ctm6768@ads.northwestern.edu::42da060b-ddc7-42dc-a7e8-253cdb78acd4" providerId="AD" clId="Web-{B3291EBD-4933-EA27-D605-784E16895DAF}" dt="2023-10-13T15:33:16.078" v="248"/>
          <ac:spMkLst>
            <pc:docMk/>
            <pc:sldMk cId="3036135252" sldId="315"/>
            <ac:spMk id="3" creationId="{D041F738-EBDE-CA17-1EB6-5077689BCB1A}"/>
          </ac:spMkLst>
        </pc:spChg>
        <pc:spChg chg="add del mod">
          <ac:chgData name="Tobin Magle" userId="S::ctm6768@ads.northwestern.edu::42da060b-ddc7-42dc-a7e8-253cdb78acd4" providerId="AD" clId="Web-{B3291EBD-4933-EA27-D605-784E16895DAF}" dt="2023-10-13T15:33:14.578" v="247"/>
          <ac:spMkLst>
            <pc:docMk/>
            <pc:sldMk cId="3036135252" sldId="315"/>
            <ac:spMk id="4" creationId="{67AB7821-F6BD-8185-D7F8-33BAA31FDC2E}"/>
          </ac:spMkLst>
        </pc:spChg>
        <pc:picChg chg="mod">
          <ac:chgData name="Tobin Magle" userId="S::ctm6768@ads.northwestern.edu::42da060b-ddc7-42dc-a7e8-253cdb78acd4" providerId="AD" clId="Web-{B3291EBD-4933-EA27-D605-784E16895DAF}" dt="2023-10-13T15:33:17.859" v="249" actId="1076"/>
          <ac:picMkLst>
            <pc:docMk/>
            <pc:sldMk cId="3036135252" sldId="315"/>
            <ac:picMk id="9" creationId="{9D7CA79A-E290-00A1-6D43-85B1542423D2}"/>
          </ac:picMkLst>
        </pc:picChg>
        <pc:picChg chg="mod">
          <ac:chgData name="Tobin Magle" userId="S::ctm6768@ads.northwestern.edu::42da060b-ddc7-42dc-a7e8-253cdb78acd4" providerId="AD" clId="Web-{B3291EBD-4933-EA27-D605-784E16895DAF}" dt="2023-10-13T15:32:55.530" v="235" actId="1076"/>
          <ac:picMkLst>
            <pc:docMk/>
            <pc:sldMk cId="3036135252" sldId="315"/>
            <ac:picMk id="11" creationId="{EE6C9331-4E68-D321-A8F9-6308BE730B2D}"/>
          </ac:picMkLst>
        </pc:picChg>
      </pc:sldChg>
      <pc:sldChg chg="modSp">
        <pc:chgData name="Tobin Magle" userId="S::ctm6768@ads.northwestern.edu::42da060b-ddc7-42dc-a7e8-253cdb78acd4" providerId="AD" clId="Web-{B3291EBD-4933-EA27-D605-784E16895DAF}" dt="2023-10-13T15:29:42.541" v="178" actId="14100"/>
        <pc:sldMkLst>
          <pc:docMk/>
          <pc:sldMk cId="3176744196" sldId="320"/>
        </pc:sldMkLst>
        <pc:spChg chg="mod">
          <ac:chgData name="Tobin Magle" userId="S::ctm6768@ads.northwestern.edu::42da060b-ddc7-42dc-a7e8-253cdb78acd4" providerId="AD" clId="Web-{B3291EBD-4933-EA27-D605-784E16895DAF}" dt="2023-10-13T15:29:26.040" v="165" actId="20577"/>
          <ac:spMkLst>
            <pc:docMk/>
            <pc:sldMk cId="3176744196" sldId="320"/>
            <ac:spMk id="2" creationId="{E932B42F-5660-6F30-A24A-939EA397F7A8}"/>
          </ac:spMkLst>
        </pc:spChg>
        <pc:spChg chg="mod">
          <ac:chgData name="Tobin Magle" userId="S::ctm6768@ads.northwestern.edu::42da060b-ddc7-42dc-a7e8-253cdb78acd4" providerId="AD" clId="Web-{B3291EBD-4933-EA27-D605-784E16895DAF}" dt="2023-10-13T15:29:42.541" v="178" actId="14100"/>
          <ac:spMkLst>
            <pc:docMk/>
            <pc:sldMk cId="3176744196" sldId="320"/>
            <ac:spMk id="6" creationId="{49A6ABCC-04D9-4ABA-AF58-0705AE8A2257}"/>
          </ac:spMkLst>
        </pc:spChg>
      </pc:sldChg>
      <pc:sldChg chg="modSp">
        <pc:chgData name="Tobin Magle" userId="S::ctm6768@ads.northwestern.edu::42da060b-ddc7-42dc-a7e8-253cdb78acd4" providerId="AD" clId="Web-{B3291EBD-4933-EA27-D605-784E16895DAF}" dt="2023-10-13T15:19:05.851" v="92" actId="20577"/>
        <pc:sldMkLst>
          <pc:docMk/>
          <pc:sldMk cId="3278173182" sldId="326"/>
        </pc:sldMkLst>
        <pc:spChg chg="mod">
          <ac:chgData name="Tobin Magle" userId="S::ctm6768@ads.northwestern.edu::42da060b-ddc7-42dc-a7e8-253cdb78acd4" providerId="AD" clId="Web-{B3291EBD-4933-EA27-D605-784E16895DAF}" dt="2023-10-13T15:19:05.851" v="92" actId="20577"/>
          <ac:spMkLst>
            <pc:docMk/>
            <pc:sldMk cId="3278173182" sldId="326"/>
            <ac:spMk id="392" creationId="{00000000-0000-0000-0000-000000000000}"/>
          </ac:spMkLst>
        </pc:spChg>
      </pc:sldChg>
      <pc:sldChg chg="modSp">
        <pc:chgData name="Tobin Magle" userId="S::ctm6768@ads.northwestern.edu::42da060b-ddc7-42dc-a7e8-253cdb78acd4" providerId="AD" clId="Web-{B3291EBD-4933-EA27-D605-784E16895DAF}" dt="2023-10-13T17:17:18.564" v="275" actId="20577"/>
        <pc:sldMkLst>
          <pc:docMk/>
          <pc:sldMk cId="1222010080" sldId="327"/>
        </pc:sldMkLst>
        <pc:spChg chg="mod">
          <ac:chgData name="Tobin Magle" userId="S::ctm6768@ads.northwestern.edu::42da060b-ddc7-42dc-a7e8-253cdb78acd4" providerId="AD" clId="Web-{B3291EBD-4933-EA27-D605-784E16895DAF}" dt="2023-10-13T17:17:18.564" v="275" actId="20577"/>
          <ac:spMkLst>
            <pc:docMk/>
            <pc:sldMk cId="1222010080" sldId="327"/>
            <ac:spMk id="3" creationId="{BCE77835-8C18-1BF5-5BF4-C4B279220321}"/>
          </ac:spMkLst>
        </pc:spChg>
      </pc:sldChg>
      <pc:sldChg chg="del">
        <pc:chgData name="Tobin Magle" userId="S::ctm6768@ads.northwestern.edu::42da060b-ddc7-42dc-a7e8-253cdb78acd4" providerId="AD" clId="Web-{B3291EBD-4933-EA27-D605-784E16895DAF}" dt="2023-10-11T16:47:39.549" v="66"/>
        <pc:sldMkLst>
          <pc:docMk/>
          <pc:sldMk cId="2446457035" sldId="328"/>
        </pc:sldMkLst>
      </pc:sldChg>
      <pc:sldChg chg="modSp">
        <pc:chgData name="Tobin Magle" userId="S::ctm6768@ads.northwestern.edu::42da060b-ddc7-42dc-a7e8-253cdb78acd4" providerId="AD" clId="Web-{B3291EBD-4933-EA27-D605-784E16895DAF}" dt="2023-10-11T16:47:18.158" v="65" actId="20577"/>
        <pc:sldMkLst>
          <pc:docMk/>
          <pc:sldMk cId="1875433914" sldId="329"/>
        </pc:sldMkLst>
        <pc:spChg chg="mod">
          <ac:chgData name="Tobin Magle" userId="S::ctm6768@ads.northwestern.edu::42da060b-ddc7-42dc-a7e8-253cdb78acd4" providerId="AD" clId="Web-{B3291EBD-4933-EA27-D605-784E16895DAF}" dt="2023-10-11T16:45:27.638" v="40" actId="20577"/>
          <ac:spMkLst>
            <pc:docMk/>
            <pc:sldMk cId="1875433914" sldId="329"/>
            <ac:spMk id="202" creationId="{00000000-0000-0000-0000-000000000000}"/>
          </ac:spMkLst>
        </pc:spChg>
        <pc:spChg chg="mod">
          <ac:chgData name="Tobin Magle" userId="S::ctm6768@ads.northwestern.edu::42da060b-ddc7-42dc-a7e8-253cdb78acd4" providerId="AD" clId="Web-{B3291EBD-4933-EA27-D605-784E16895DAF}" dt="2023-10-11T16:47:18.158" v="65" actId="20577"/>
          <ac:spMkLst>
            <pc:docMk/>
            <pc:sldMk cId="1875433914" sldId="329"/>
            <ac:spMk id="203" creationId="{00000000-0000-0000-0000-000000000000}"/>
          </ac:spMkLst>
        </pc:spChg>
      </pc:sldChg>
      <pc:sldChg chg="modSp">
        <pc:chgData name="Tobin Magle" userId="S::ctm6768@ads.northwestern.edu::42da060b-ddc7-42dc-a7e8-253cdb78acd4" providerId="AD" clId="Web-{B3291EBD-4933-EA27-D605-784E16895DAF}" dt="2023-10-13T15:31:19.434" v="233" actId="20577"/>
        <pc:sldMkLst>
          <pc:docMk/>
          <pc:sldMk cId="3766110728" sldId="330"/>
        </pc:sldMkLst>
        <pc:spChg chg="mod">
          <ac:chgData name="Tobin Magle" userId="S::ctm6768@ads.northwestern.edu::42da060b-ddc7-42dc-a7e8-253cdb78acd4" providerId="AD" clId="Web-{B3291EBD-4933-EA27-D605-784E16895DAF}" dt="2023-10-13T15:30:25.933" v="222" actId="20577"/>
          <ac:spMkLst>
            <pc:docMk/>
            <pc:sldMk cId="3766110728" sldId="330"/>
            <ac:spMk id="2" creationId="{E932B42F-5660-6F30-A24A-939EA397F7A8}"/>
          </ac:spMkLst>
        </pc:spChg>
        <pc:spChg chg="mod">
          <ac:chgData name="Tobin Magle" userId="S::ctm6768@ads.northwestern.edu::42da060b-ddc7-42dc-a7e8-253cdb78acd4" providerId="AD" clId="Web-{B3291EBD-4933-EA27-D605-784E16895DAF}" dt="2023-10-13T15:31:19.434" v="233" actId="20577"/>
          <ac:spMkLst>
            <pc:docMk/>
            <pc:sldMk cId="3766110728" sldId="330"/>
            <ac:spMk id="6" creationId="{49A6ABCC-04D9-4ABA-AF58-0705AE8A2257}"/>
          </ac:spMkLst>
        </pc:spChg>
      </pc:sldChg>
      <pc:sldChg chg="addSp modSp new ord">
        <pc:chgData name="Tobin Magle" userId="S::ctm6768@ads.northwestern.edu::42da060b-ddc7-42dc-a7e8-253cdb78acd4" providerId="AD" clId="Web-{B3291EBD-4933-EA27-D605-784E16895DAF}" dt="2023-10-13T15:23:41.171" v="148" actId="20577"/>
        <pc:sldMkLst>
          <pc:docMk/>
          <pc:sldMk cId="302324879" sldId="333"/>
        </pc:sldMkLst>
        <pc:spChg chg="mod">
          <ac:chgData name="Tobin Magle" userId="S::ctm6768@ads.northwestern.edu::42da060b-ddc7-42dc-a7e8-253cdb78acd4" providerId="AD" clId="Web-{B3291EBD-4933-EA27-D605-784E16895DAF}" dt="2023-10-13T15:23:41.171" v="148" actId="20577"/>
          <ac:spMkLst>
            <pc:docMk/>
            <pc:sldMk cId="302324879" sldId="333"/>
            <ac:spMk id="2" creationId="{F5C2D2A0-AFD3-0CFF-77BE-A55A0ED04E3F}"/>
          </ac:spMkLst>
        </pc:spChg>
        <pc:spChg chg="add mod">
          <ac:chgData name="Tobin Magle" userId="S::ctm6768@ads.northwestern.edu::42da060b-ddc7-42dc-a7e8-253cdb78acd4" providerId="AD" clId="Web-{B3291EBD-4933-EA27-D605-784E16895DAF}" dt="2023-10-13T15:21:27.480" v="138"/>
          <ac:spMkLst>
            <pc:docMk/>
            <pc:sldMk cId="302324879" sldId="333"/>
            <ac:spMk id="4" creationId="{0BD26139-1578-71B7-C6BB-4A3D635169CB}"/>
          </ac:spMkLst>
        </pc:spChg>
        <pc:spChg chg="add mod">
          <ac:chgData name="Tobin Magle" userId="S::ctm6768@ads.northwestern.edu::42da060b-ddc7-42dc-a7e8-253cdb78acd4" providerId="AD" clId="Web-{B3291EBD-4933-EA27-D605-784E16895DAF}" dt="2023-10-13T15:21:20.746" v="136" actId="14100"/>
          <ac:spMkLst>
            <pc:docMk/>
            <pc:sldMk cId="302324879" sldId="333"/>
            <ac:spMk id="5" creationId="{DAB6EC4B-737A-CFAA-2E4D-E6F109558928}"/>
          </ac:spMkLst>
        </pc:spChg>
        <pc:picChg chg="add mod">
          <ac:chgData name="Tobin Magle" userId="S::ctm6768@ads.northwestern.edu::42da060b-ddc7-42dc-a7e8-253cdb78acd4" providerId="AD" clId="Web-{B3291EBD-4933-EA27-D605-784E16895DAF}" dt="2023-10-13T15:20:06.384" v="111" actId="1076"/>
          <ac:picMkLst>
            <pc:docMk/>
            <pc:sldMk cId="302324879" sldId="333"/>
            <ac:picMk id="3" creationId="{65774511-CC07-34E5-3212-E2C14DE13818}"/>
          </ac:picMkLst>
        </pc:picChg>
      </pc:sldChg>
      <pc:sldChg chg="addSp delSp modSp add replId">
        <pc:chgData name="Tobin Magle" userId="S::ctm6768@ads.northwestern.edu::42da060b-ddc7-42dc-a7e8-253cdb78acd4" providerId="AD" clId="Web-{B3291EBD-4933-EA27-D605-784E16895DAF}" dt="2023-10-13T15:23:46.625" v="149" actId="20577"/>
        <pc:sldMkLst>
          <pc:docMk/>
          <pc:sldMk cId="3770310253" sldId="334"/>
        </pc:sldMkLst>
        <pc:spChg chg="mod">
          <ac:chgData name="Tobin Magle" userId="S::ctm6768@ads.northwestern.edu::42da060b-ddc7-42dc-a7e8-253cdb78acd4" providerId="AD" clId="Web-{B3291EBD-4933-EA27-D605-784E16895DAF}" dt="2023-10-13T15:23:46.625" v="149" actId="20577"/>
          <ac:spMkLst>
            <pc:docMk/>
            <pc:sldMk cId="3770310253" sldId="334"/>
            <ac:spMk id="2" creationId="{F5C2D2A0-AFD3-0CFF-77BE-A55A0ED04E3F}"/>
          </ac:spMkLst>
        </pc:spChg>
        <pc:spChg chg="del">
          <ac:chgData name="Tobin Magle" userId="S::ctm6768@ads.northwestern.edu::42da060b-ddc7-42dc-a7e8-253cdb78acd4" providerId="AD" clId="Web-{B3291EBD-4933-EA27-D605-784E16895DAF}" dt="2023-10-13T15:23:15.311" v="143"/>
          <ac:spMkLst>
            <pc:docMk/>
            <pc:sldMk cId="3770310253" sldId="334"/>
            <ac:spMk id="4" creationId="{0BD26139-1578-71B7-C6BB-4A3D635169CB}"/>
          </ac:spMkLst>
        </pc:spChg>
        <pc:spChg chg="del">
          <ac:chgData name="Tobin Magle" userId="S::ctm6768@ads.northwestern.edu::42da060b-ddc7-42dc-a7e8-253cdb78acd4" providerId="AD" clId="Web-{B3291EBD-4933-EA27-D605-784E16895DAF}" dt="2023-10-13T15:23:18.280" v="144"/>
          <ac:spMkLst>
            <pc:docMk/>
            <pc:sldMk cId="3770310253" sldId="334"/>
            <ac:spMk id="5" creationId="{DAB6EC4B-737A-CFAA-2E4D-E6F109558928}"/>
          </ac:spMkLst>
        </pc:spChg>
        <pc:picChg chg="del">
          <ac:chgData name="Tobin Magle" userId="S::ctm6768@ads.northwestern.edu::42da060b-ddc7-42dc-a7e8-253cdb78acd4" providerId="AD" clId="Web-{B3291EBD-4933-EA27-D605-784E16895DAF}" dt="2023-10-13T15:22:05.950" v="140"/>
          <ac:picMkLst>
            <pc:docMk/>
            <pc:sldMk cId="3770310253" sldId="334"/>
            <ac:picMk id="3" creationId="{65774511-CC07-34E5-3212-E2C14DE13818}"/>
          </ac:picMkLst>
        </pc:picChg>
        <pc:picChg chg="add mod">
          <ac:chgData name="Tobin Magle" userId="S::ctm6768@ads.northwestern.edu::42da060b-ddc7-42dc-a7e8-253cdb78acd4" providerId="AD" clId="Web-{B3291EBD-4933-EA27-D605-784E16895DAF}" dt="2023-10-13T15:23:24.374" v="147" actId="1076"/>
          <ac:picMkLst>
            <pc:docMk/>
            <pc:sldMk cId="3770310253" sldId="334"/>
            <ac:picMk id="6" creationId="{54E7F59A-9624-03F4-4164-FCAE25317D12}"/>
          </ac:picMkLst>
        </pc:picChg>
      </pc:sldChg>
    </pc:docChg>
  </pc:docChgLst>
  <pc:docChgLst>
    <pc:chgData name="Tobin Magle" userId="S::ctm6768@ads.northwestern.edu::42da060b-ddc7-42dc-a7e8-253cdb78acd4" providerId="AD" clId="Web-{3C47BE21-20E1-A290-DA89-2BCA0C30302E}"/>
    <pc:docChg chg="modSld">
      <pc:chgData name="Tobin Magle" userId="S::ctm6768@ads.northwestern.edu::42da060b-ddc7-42dc-a7e8-253cdb78acd4" providerId="AD" clId="Web-{3C47BE21-20E1-A290-DA89-2BCA0C30302E}" dt="2024-03-29T16:06:56.333" v="12" actId="1076"/>
      <pc:docMkLst>
        <pc:docMk/>
      </pc:docMkLst>
      <pc:sldChg chg="modSp">
        <pc:chgData name="Tobin Magle" userId="S::ctm6768@ads.northwestern.edu::42da060b-ddc7-42dc-a7e8-253cdb78acd4" providerId="AD" clId="Web-{3C47BE21-20E1-A290-DA89-2BCA0C30302E}" dt="2024-03-29T14:42:49.128" v="6"/>
        <pc:sldMkLst>
          <pc:docMk/>
          <pc:sldMk cId="0" sldId="262"/>
        </pc:sldMkLst>
        <pc:picChg chg="mod">
          <ac:chgData name="Tobin Magle" userId="S::ctm6768@ads.northwestern.edu::42da060b-ddc7-42dc-a7e8-253cdb78acd4" providerId="AD" clId="Web-{3C47BE21-20E1-A290-DA89-2BCA0C30302E}" dt="2024-03-29T14:42:49.128" v="6"/>
          <ac:picMkLst>
            <pc:docMk/>
            <pc:sldMk cId="0" sldId="262"/>
            <ac:picMk id="213" creationId="{00000000-0000-0000-0000-000000000000}"/>
          </ac:picMkLst>
        </pc:picChg>
      </pc:sldChg>
      <pc:sldChg chg="modSp">
        <pc:chgData name="Tobin Magle" userId="S::ctm6768@ads.northwestern.edu::42da060b-ddc7-42dc-a7e8-253cdb78acd4" providerId="AD" clId="Web-{3C47BE21-20E1-A290-DA89-2BCA0C30302E}" dt="2024-03-29T14:43:20.316" v="7"/>
        <pc:sldMkLst>
          <pc:docMk/>
          <pc:sldMk cId="0" sldId="288"/>
        </pc:sldMkLst>
        <pc:picChg chg="mod">
          <ac:chgData name="Tobin Magle" userId="S::ctm6768@ads.northwestern.edu::42da060b-ddc7-42dc-a7e8-253cdb78acd4" providerId="AD" clId="Web-{3C47BE21-20E1-A290-DA89-2BCA0C30302E}" dt="2024-03-29T14:43:20.316" v="7"/>
          <ac:picMkLst>
            <pc:docMk/>
            <pc:sldMk cId="0" sldId="288"/>
            <ac:picMk id="472" creationId="{00000000-0000-0000-0000-000000000000}"/>
          </ac:picMkLst>
        </pc:picChg>
      </pc:sldChg>
      <pc:sldChg chg="modSp">
        <pc:chgData name="Tobin Magle" userId="S::ctm6768@ads.northwestern.edu::42da060b-ddc7-42dc-a7e8-253cdb78acd4" providerId="AD" clId="Web-{3C47BE21-20E1-A290-DA89-2BCA0C30302E}" dt="2024-03-29T16:05:13.641" v="8" actId="1076"/>
        <pc:sldMkLst>
          <pc:docMk/>
          <pc:sldMk cId="1222010080" sldId="327"/>
        </pc:sldMkLst>
        <pc:spChg chg="mod">
          <ac:chgData name="Tobin Magle" userId="S::ctm6768@ads.northwestern.edu::42da060b-ddc7-42dc-a7e8-253cdb78acd4" providerId="AD" clId="Web-{3C47BE21-20E1-A290-DA89-2BCA0C30302E}" dt="2024-03-29T16:05:13.641" v="8" actId="1076"/>
          <ac:spMkLst>
            <pc:docMk/>
            <pc:sldMk cId="1222010080" sldId="327"/>
            <ac:spMk id="2" creationId="{18D1D6C2-BFD2-100F-B52C-D8D6124FDBB5}"/>
          </ac:spMkLst>
        </pc:spChg>
        <pc:spChg chg="mod">
          <ac:chgData name="Tobin Magle" userId="S::ctm6768@ads.northwestern.edu::42da060b-ddc7-42dc-a7e8-253cdb78acd4" providerId="AD" clId="Web-{3C47BE21-20E1-A290-DA89-2BCA0C30302E}" dt="2024-03-29T14:33:22.412" v="5" actId="20577"/>
          <ac:spMkLst>
            <pc:docMk/>
            <pc:sldMk cId="1222010080" sldId="327"/>
            <ac:spMk id="3" creationId="{BCE77835-8C18-1BF5-5BF4-C4B279220321}"/>
          </ac:spMkLst>
        </pc:spChg>
      </pc:sldChg>
      <pc:sldChg chg="modSp">
        <pc:chgData name="Tobin Magle" userId="S::ctm6768@ads.northwestern.edu::42da060b-ddc7-42dc-a7e8-253cdb78acd4" providerId="AD" clId="Web-{3C47BE21-20E1-A290-DA89-2BCA0C30302E}" dt="2024-03-29T16:06:56.333" v="12" actId="1076"/>
        <pc:sldMkLst>
          <pc:docMk/>
          <pc:sldMk cId="4055758072" sldId="348"/>
        </pc:sldMkLst>
        <pc:spChg chg="mod">
          <ac:chgData name="Tobin Magle" userId="S::ctm6768@ads.northwestern.edu::42da060b-ddc7-42dc-a7e8-253cdb78acd4" providerId="AD" clId="Web-{3C47BE21-20E1-A290-DA89-2BCA0C30302E}" dt="2024-03-29T16:06:43.254" v="11" actId="1076"/>
          <ac:spMkLst>
            <pc:docMk/>
            <pc:sldMk cId="4055758072" sldId="348"/>
            <ac:spMk id="11" creationId="{6783FFA2-0A48-6B9B-8F9C-CCA8E4555D25}"/>
          </ac:spMkLst>
        </pc:spChg>
        <pc:spChg chg="mod">
          <ac:chgData name="Tobin Magle" userId="S::ctm6768@ads.northwestern.edu::42da060b-ddc7-42dc-a7e8-253cdb78acd4" providerId="AD" clId="Web-{3C47BE21-20E1-A290-DA89-2BCA0C30302E}" dt="2024-03-29T16:06:56.333" v="12" actId="1076"/>
          <ac:spMkLst>
            <pc:docMk/>
            <pc:sldMk cId="4055758072" sldId="348"/>
            <ac:spMk id="12" creationId="{34F5ACF6-D7A0-5166-2B00-4C885C61FD29}"/>
          </ac:spMkLst>
        </pc:spChg>
        <pc:picChg chg="mod">
          <ac:chgData name="Tobin Magle" userId="S::ctm6768@ads.northwestern.edu::42da060b-ddc7-42dc-a7e8-253cdb78acd4" providerId="AD" clId="Web-{3C47BE21-20E1-A290-DA89-2BCA0C30302E}" dt="2024-03-29T16:06:39.863" v="10" actId="1076"/>
          <ac:picMkLst>
            <pc:docMk/>
            <pc:sldMk cId="4055758072" sldId="348"/>
            <ac:picMk id="13" creationId="{0DA81DA6-74D0-81F3-0485-E1514BBC097C}"/>
          </ac:picMkLst>
        </pc:picChg>
      </pc:sldChg>
    </pc:docChg>
  </pc:docChgLst>
  <pc:docChgLst>
    <pc:chgData name="Colby Witherup Wood" userId="S::cew588@ads.northwestern.edu::accba222-3a6e-49e9-b628-2eecdfbc3796" providerId="AD" clId="Web-{57EBC1B8-438A-4544-717E-2D334D262CC8}"/>
    <pc:docChg chg="addSld delSld modSld addMainMaster modMainMaster">
      <pc:chgData name="Colby Witherup Wood" userId="S::cew588@ads.northwestern.edu::accba222-3a6e-49e9-b628-2eecdfbc3796" providerId="AD" clId="Web-{57EBC1B8-438A-4544-717E-2D334D262CC8}" dt="2023-05-08T20:40:39.931" v="67" actId="14100"/>
      <pc:docMkLst>
        <pc:docMk/>
      </pc:docMkLst>
      <pc:sldChg chg="addSp modSp new add del">
        <pc:chgData name="Colby Witherup Wood" userId="S::cew588@ads.northwestern.edu::accba222-3a6e-49e9-b628-2eecdfbc3796" providerId="AD" clId="Web-{57EBC1B8-438A-4544-717E-2D334D262CC8}" dt="2023-05-08T20:36:13.658" v="54"/>
        <pc:sldMkLst>
          <pc:docMk/>
          <pc:sldMk cId="261056958" sldId="292"/>
        </pc:sldMkLst>
        <pc:spChg chg="mod">
          <ac:chgData name="Colby Witherup Wood" userId="S::cew588@ads.northwestern.edu::accba222-3a6e-49e9-b628-2eecdfbc3796" providerId="AD" clId="Web-{57EBC1B8-438A-4544-717E-2D334D262CC8}" dt="2023-05-04T19:01:23.757" v="17" actId="20577"/>
          <ac:spMkLst>
            <pc:docMk/>
            <pc:sldMk cId="261056958" sldId="292"/>
            <ac:spMk id="2" creationId="{EEBDC2AE-E9DA-2DA7-91E4-EC60D6A7CABE}"/>
          </ac:spMkLst>
        </pc:spChg>
        <pc:picChg chg="add mod">
          <ac:chgData name="Colby Witherup Wood" userId="S::cew588@ads.northwestern.edu::accba222-3a6e-49e9-b628-2eecdfbc3796" providerId="AD" clId="Web-{57EBC1B8-438A-4544-717E-2D334D262CC8}" dt="2023-05-04T19:01:41.304" v="22" actId="1076"/>
          <ac:picMkLst>
            <pc:docMk/>
            <pc:sldMk cId="261056958" sldId="292"/>
            <ac:picMk id="3" creationId="{48749BED-BADF-93EB-09B2-91FEF9B069BB}"/>
          </ac:picMkLst>
        </pc:picChg>
      </pc:sldChg>
      <pc:sldChg chg="new del">
        <pc:chgData name="Colby Witherup Wood" userId="S::cew588@ads.northwestern.edu::accba222-3a6e-49e9-b628-2eecdfbc3796" providerId="AD" clId="Web-{57EBC1B8-438A-4544-717E-2D334D262CC8}" dt="2023-05-01T19:45:07.344" v="1"/>
        <pc:sldMkLst>
          <pc:docMk/>
          <pc:sldMk cId="1025927911" sldId="292"/>
        </pc:sldMkLst>
      </pc:sldChg>
      <pc:sldChg chg="addSp delSp modSp new del mod setBg addAnim">
        <pc:chgData name="Colby Witherup Wood" userId="S::cew588@ads.northwestern.edu::accba222-3a6e-49e9-b628-2eecdfbc3796" providerId="AD" clId="Web-{57EBC1B8-438A-4544-717E-2D334D262CC8}" dt="2023-05-04T19:01:09.506" v="13"/>
        <pc:sldMkLst>
          <pc:docMk/>
          <pc:sldMk cId="2238685929" sldId="292"/>
        </pc:sldMkLst>
        <pc:spChg chg="mod ord">
          <ac:chgData name="Colby Witherup Wood" userId="S::cew588@ads.northwestern.edu::accba222-3a6e-49e9-b628-2eecdfbc3796" providerId="AD" clId="Web-{57EBC1B8-438A-4544-717E-2D334D262CC8}" dt="2023-05-01T19:46:18.331" v="11"/>
          <ac:spMkLst>
            <pc:docMk/>
            <pc:sldMk cId="2238685929" sldId="292"/>
            <ac:spMk id="2" creationId="{B80FAE3E-44A7-DA3B-A2B3-30C825A471B5}"/>
          </ac:spMkLst>
        </pc:spChg>
        <pc:spChg chg="del">
          <ac:chgData name="Colby Witherup Wood" userId="S::cew588@ads.northwestern.edu::accba222-3a6e-49e9-b628-2eecdfbc3796" providerId="AD" clId="Web-{57EBC1B8-438A-4544-717E-2D334D262CC8}" dt="2023-05-01T19:45:39.470" v="4"/>
          <ac:spMkLst>
            <pc:docMk/>
            <pc:sldMk cId="2238685929" sldId="292"/>
            <ac:spMk id="3" creationId="{53D85827-68E6-5FBD-8C83-6A9EB9660B36}"/>
          </ac:spMkLst>
        </pc:spChg>
        <pc:spChg chg="add del">
          <ac:chgData name="Colby Witherup Wood" userId="S::cew588@ads.northwestern.edu::accba222-3a6e-49e9-b628-2eecdfbc3796" providerId="AD" clId="Web-{57EBC1B8-438A-4544-717E-2D334D262CC8}" dt="2023-05-01T19:46:18.331" v="11"/>
          <ac:spMkLst>
            <pc:docMk/>
            <pc:sldMk cId="2238685929" sldId="292"/>
            <ac:spMk id="9" creationId="{37C89E4B-3C9F-44B9-8B86-D9E3D112D8EC}"/>
          </ac:spMkLst>
        </pc:spChg>
        <pc:spChg chg="add del">
          <ac:chgData name="Colby Witherup Wood" userId="S::cew588@ads.northwestern.edu::accba222-3a6e-49e9-b628-2eecdfbc3796" providerId="AD" clId="Web-{57EBC1B8-438A-4544-717E-2D334D262CC8}" dt="2023-05-01T19:46:18.331" v="10"/>
          <ac:spMkLst>
            <pc:docMk/>
            <pc:sldMk cId="2238685929" sldId="292"/>
            <ac:spMk id="18" creationId="{A254D376-7060-4491-9779-FC35E62F3F6F}"/>
          </ac:spMkLst>
        </pc:spChg>
        <pc:spChg chg="add">
          <ac:chgData name="Colby Witherup Wood" userId="S::cew588@ads.northwestern.edu::accba222-3a6e-49e9-b628-2eecdfbc3796" providerId="AD" clId="Web-{57EBC1B8-438A-4544-717E-2D334D262CC8}" dt="2023-05-01T19:46:18.331" v="11"/>
          <ac:spMkLst>
            <pc:docMk/>
            <pc:sldMk cId="2238685929" sldId="292"/>
            <ac:spMk id="21" creationId="{37C89E4B-3C9F-44B9-8B86-D9E3D112D8EC}"/>
          </ac:spMkLst>
        </pc:spChg>
        <pc:picChg chg="add mod ord">
          <ac:chgData name="Colby Witherup Wood" userId="S::cew588@ads.northwestern.edu::accba222-3a6e-49e9-b628-2eecdfbc3796" providerId="AD" clId="Web-{57EBC1B8-438A-4544-717E-2D334D262CC8}" dt="2023-05-01T19:46:18.331" v="10"/>
          <ac:picMkLst>
            <pc:docMk/>
            <pc:sldMk cId="2238685929" sldId="292"/>
            <ac:picMk id="4" creationId="{C3C957CF-C216-C959-25BC-D74F15551830}"/>
          </ac:picMkLst>
        </pc:picChg>
        <pc:cxnChg chg="add del">
          <ac:chgData name="Colby Witherup Wood" userId="S::cew588@ads.northwestern.edu::accba222-3a6e-49e9-b628-2eecdfbc3796" providerId="AD" clId="Web-{57EBC1B8-438A-4544-717E-2D334D262CC8}" dt="2023-05-01T19:46:18.331" v="11"/>
          <ac:cxnSpMkLst>
            <pc:docMk/>
            <pc:sldMk cId="2238685929" sldId="292"/>
            <ac:cxnSpMk id="11" creationId="{AA2EAA10-076F-46BD-8F0F-B9A2FB77A85C}"/>
          </ac:cxnSpMkLst>
        </pc:cxnChg>
        <pc:cxnChg chg="add del">
          <ac:chgData name="Colby Witherup Wood" userId="S::cew588@ads.northwestern.edu::accba222-3a6e-49e9-b628-2eecdfbc3796" providerId="AD" clId="Web-{57EBC1B8-438A-4544-717E-2D334D262CC8}" dt="2023-05-01T19:46:18.331" v="11"/>
          <ac:cxnSpMkLst>
            <pc:docMk/>
            <pc:sldMk cId="2238685929" sldId="292"/>
            <ac:cxnSpMk id="13" creationId="{D891E407-403B-4764-86C9-33A56D3BCAA3}"/>
          </ac:cxnSpMkLst>
        </pc:cxnChg>
        <pc:cxnChg chg="add">
          <ac:chgData name="Colby Witherup Wood" userId="S::cew588@ads.northwestern.edu::accba222-3a6e-49e9-b628-2eecdfbc3796" providerId="AD" clId="Web-{57EBC1B8-438A-4544-717E-2D334D262CC8}" dt="2023-05-01T19:46:18.331" v="11"/>
          <ac:cxnSpMkLst>
            <pc:docMk/>
            <pc:sldMk cId="2238685929" sldId="292"/>
            <ac:cxnSpMk id="20" creationId="{AA2EAA10-076F-46BD-8F0F-B9A2FB77A85C}"/>
          </ac:cxnSpMkLst>
        </pc:cxnChg>
        <pc:cxnChg chg="add">
          <ac:chgData name="Colby Witherup Wood" userId="S::cew588@ads.northwestern.edu::accba222-3a6e-49e9-b628-2eecdfbc3796" providerId="AD" clId="Web-{57EBC1B8-438A-4544-717E-2D334D262CC8}" dt="2023-05-01T19:46:18.331" v="11"/>
          <ac:cxnSpMkLst>
            <pc:docMk/>
            <pc:sldMk cId="2238685929" sldId="292"/>
            <ac:cxnSpMk id="22" creationId="{D891E407-403B-4764-86C9-33A56D3BCAA3}"/>
          </ac:cxnSpMkLst>
        </pc:cxnChg>
      </pc:sldChg>
      <pc:sldChg chg="add">
        <pc:chgData name="Colby Witherup Wood" userId="S::cew588@ads.northwestern.edu::accba222-3a6e-49e9-b628-2eecdfbc3796" providerId="AD" clId="Web-{57EBC1B8-438A-4544-717E-2D334D262CC8}" dt="2023-05-08T20:35:48.314" v="25"/>
        <pc:sldMkLst>
          <pc:docMk/>
          <pc:sldMk cId="131662873" sldId="294"/>
        </pc:sldMkLst>
      </pc:sldChg>
      <pc:sldChg chg="add">
        <pc:chgData name="Colby Witherup Wood" userId="S::cew588@ads.northwestern.edu::accba222-3a6e-49e9-b628-2eecdfbc3796" providerId="AD" clId="Web-{57EBC1B8-438A-4544-717E-2D334D262CC8}" dt="2023-05-08T20:35:48.392" v="26"/>
        <pc:sldMkLst>
          <pc:docMk/>
          <pc:sldMk cId="2470761391" sldId="295"/>
        </pc:sldMkLst>
      </pc:sldChg>
      <pc:sldChg chg="add">
        <pc:chgData name="Colby Witherup Wood" userId="S::cew588@ads.northwestern.edu::accba222-3a6e-49e9-b628-2eecdfbc3796" providerId="AD" clId="Web-{57EBC1B8-438A-4544-717E-2D334D262CC8}" dt="2023-05-08T20:35:49.157" v="27"/>
        <pc:sldMkLst>
          <pc:docMk/>
          <pc:sldMk cId="2470730986" sldId="296"/>
        </pc:sldMkLst>
      </pc:sldChg>
      <pc:sldChg chg="modSp add">
        <pc:chgData name="Colby Witherup Wood" userId="S::cew588@ads.northwestern.edu::accba222-3a6e-49e9-b628-2eecdfbc3796" providerId="AD" clId="Web-{57EBC1B8-438A-4544-717E-2D334D262CC8}" dt="2023-05-08T20:38:00.880" v="59" actId="14100"/>
        <pc:sldMkLst>
          <pc:docMk/>
          <pc:sldMk cId="630841979" sldId="297"/>
        </pc:sldMkLst>
        <pc:spChg chg="mod">
          <ac:chgData name="Colby Witherup Wood" userId="S::cew588@ads.northwestern.edu::accba222-3a6e-49e9-b628-2eecdfbc3796" providerId="AD" clId="Web-{57EBC1B8-438A-4544-717E-2D334D262CC8}" dt="2023-05-08T20:38:00.880" v="59" actId="14100"/>
          <ac:spMkLst>
            <pc:docMk/>
            <pc:sldMk cId="630841979" sldId="297"/>
            <ac:spMk id="6" creationId="{49A6ABCC-04D9-4ABA-AF58-0705AE8A2257}"/>
          </ac:spMkLst>
        </pc:spChg>
      </pc:sldChg>
      <pc:sldChg chg="add">
        <pc:chgData name="Colby Witherup Wood" userId="S::cew588@ads.northwestern.edu::accba222-3a6e-49e9-b628-2eecdfbc3796" providerId="AD" clId="Web-{57EBC1B8-438A-4544-717E-2D334D262CC8}" dt="2023-05-08T20:35:49.892" v="29"/>
        <pc:sldMkLst>
          <pc:docMk/>
          <pc:sldMk cId="3877325999" sldId="298"/>
        </pc:sldMkLst>
      </pc:sldChg>
      <pc:sldChg chg="add">
        <pc:chgData name="Colby Witherup Wood" userId="S::cew588@ads.northwestern.edu::accba222-3a6e-49e9-b628-2eecdfbc3796" providerId="AD" clId="Web-{57EBC1B8-438A-4544-717E-2D334D262CC8}" dt="2023-05-08T20:35:49.970" v="30"/>
        <pc:sldMkLst>
          <pc:docMk/>
          <pc:sldMk cId="1958771518" sldId="299"/>
        </pc:sldMkLst>
      </pc:sldChg>
      <pc:sldChg chg="add">
        <pc:chgData name="Colby Witherup Wood" userId="S::cew588@ads.northwestern.edu::accba222-3a6e-49e9-b628-2eecdfbc3796" providerId="AD" clId="Web-{57EBC1B8-438A-4544-717E-2D334D262CC8}" dt="2023-05-08T20:35:50.657" v="31"/>
        <pc:sldMkLst>
          <pc:docMk/>
          <pc:sldMk cId="2524862420" sldId="300"/>
        </pc:sldMkLst>
      </pc:sldChg>
      <pc:sldChg chg="add">
        <pc:chgData name="Colby Witherup Wood" userId="S::cew588@ads.northwestern.edu::accba222-3a6e-49e9-b628-2eecdfbc3796" providerId="AD" clId="Web-{57EBC1B8-438A-4544-717E-2D334D262CC8}" dt="2023-05-08T20:35:50.939" v="32"/>
        <pc:sldMkLst>
          <pc:docMk/>
          <pc:sldMk cId="1460542211" sldId="301"/>
        </pc:sldMkLst>
      </pc:sldChg>
      <pc:sldChg chg="add">
        <pc:chgData name="Colby Witherup Wood" userId="S::cew588@ads.northwestern.edu::accba222-3a6e-49e9-b628-2eecdfbc3796" providerId="AD" clId="Web-{57EBC1B8-438A-4544-717E-2D334D262CC8}" dt="2023-05-08T20:35:51.064" v="33"/>
        <pc:sldMkLst>
          <pc:docMk/>
          <pc:sldMk cId="846015697" sldId="302"/>
        </pc:sldMkLst>
      </pc:sldChg>
      <pc:sldChg chg="add">
        <pc:chgData name="Colby Witherup Wood" userId="S::cew588@ads.northwestern.edu::accba222-3a6e-49e9-b628-2eecdfbc3796" providerId="AD" clId="Web-{57EBC1B8-438A-4544-717E-2D334D262CC8}" dt="2023-05-08T20:35:51.454" v="34"/>
        <pc:sldMkLst>
          <pc:docMk/>
          <pc:sldMk cId="1089537404" sldId="303"/>
        </pc:sldMkLst>
      </pc:sldChg>
      <pc:sldChg chg="add">
        <pc:chgData name="Colby Witherup Wood" userId="S::cew588@ads.northwestern.edu::accba222-3a6e-49e9-b628-2eecdfbc3796" providerId="AD" clId="Web-{57EBC1B8-438A-4544-717E-2D334D262CC8}" dt="2023-05-08T20:35:51.720" v="35"/>
        <pc:sldMkLst>
          <pc:docMk/>
          <pc:sldMk cId="2944991217" sldId="304"/>
        </pc:sldMkLst>
      </pc:sldChg>
      <pc:sldChg chg="add">
        <pc:chgData name="Colby Witherup Wood" userId="S::cew588@ads.northwestern.edu::accba222-3a6e-49e9-b628-2eecdfbc3796" providerId="AD" clId="Web-{57EBC1B8-438A-4544-717E-2D334D262CC8}" dt="2023-05-08T20:35:51.908" v="36"/>
        <pc:sldMkLst>
          <pc:docMk/>
          <pc:sldMk cId="3848652984" sldId="305"/>
        </pc:sldMkLst>
      </pc:sldChg>
      <pc:sldChg chg="add">
        <pc:chgData name="Colby Witherup Wood" userId="S::cew588@ads.northwestern.edu::accba222-3a6e-49e9-b628-2eecdfbc3796" providerId="AD" clId="Web-{57EBC1B8-438A-4544-717E-2D334D262CC8}" dt="2023-05-08T20:35:52.158" v="37"/>
        <pc:sldMkLst>
          <pc:docMk/>
          <pc:sldMk cId="1034944745" sldId="306"/>
        </pc:sldMkLst>
      </pc:sldChg>
      <pc:sldChg chg="add">
        <pc:chgData name="Colby Witherup Wood" userId="S::cew588@ads.northwestern.edu::accba222-3a6e-49e9-b628-2eecdfbc3796" providerId="AD" clId="Web-{57EBC1B8-438A-4544-717E-2D334D262CC8}" dt="2023-05-08T20:35:52.361" v="38"/>
        <pc:sldMkLst>
          <pc:docMk/>
          <pc:sldMk cId="3011573258" sldId="307"/>
        </pc:sldMkLst>
      </pc:sldChg>
      <pc:sldChg chg="add">
        <pc:chgData name="Colby Witherup Wood" userId="S::cew588@ads.northwestern.edu::accba222-3a6e-49e9-b628-2eecdfbc3796" providerId="AD" clId="Web-{57EBC1B8-438A-4544-717E-2D334D262CC8}" dt="2023-05-08T20:35:52.642" v="39"/>
        <pc:sldMkLst>
          <pc:docMk/>
          <pc:sldMk cId="1751420331" sldId="308"/>
        </pc:sldMkLst>
      </pc:sldChg>
      <pc:sldChg chg="add">
        <pc:chgData name="Colby Witherup Wood" userId="S::cew588@ads.northwestern.edu::accba222-3a6e-49e9-b628-2eecdfbc3796" providerId="AD" clId="Web-{57EBC1B8-438A-4544-717E-2D334D262CC8}" dt="2023-05-08T20:35:52.704" v="40"/>
        <pc:sldMkLst>
          <pc:docMk/>
          <pc:sldMk cId="1340099945" sldId="309"/>
        </pc:sldMkLst>
      </pc:sldChg>
      <pc:sldChg chg="add">
        <pc:chgData name="Colby Witherup Wood" userId="S::cew588@ads.northwestern.edu::accba222-3a6e-49e9-b628-2eecdfbc3796" providerId="AD" clId="Web-{57EBC1B8-438A-4544-717E-2D334D262CC8}" dt="2023-05-08T20:35:53.064" v="41"/>
        <pc:sldMkLst>
          <pc:docMk/>
          <pc:sldMk cId="669952601" sldId="310"/>
        </pc:sldMkLst>
      </pc:sldChg>
      <pc:sldChg chg="add">
        <pc:chgData name="Colby Witherup Wood" userId="S::cew588@ads.northwestern.edu::accba222-3a6e-49e9-b628-2eecdfbc3796" providerId="AD" clId="Web-{57EBC1B8-438A-4544-717E-2D334D262CC8}" dt="2023-05-08T20:35:53.392" v="42"/>
        <pc:sldMkLst>
          <pc:docMk/>
          <pc:sldMk cId="1226676369" sldId="311"/>
        </pc:sldMkLst>
      </pc:sldChg>
      <pc:sldChg chg="add">
        <pc:chgData name="Colby Witherup Wood" userId="S::cew588@ads.northwestern.edu::accba222-3a6e-49e9-b628-2eecdfbc3796" providerId="AD" clId="Web-{57EBC1B8-438A-4544-717E-2D334D262CC8}" dt="2023-05-08T20:35:53.814" v="43"/>
        <pc:sldMkLst>
          <pc:docMk/>
          <pc:sldMk cId="3949732622" sldId="312"/>
        </pc:sldMkLst>
      </pc:sldChg>
      <pc:sldChg chg="add">
        <pc:chgData name="Colby Witherup Wood" userId="S::cew588@ads.northwestern.edu::accba222-3a6e-49e9-b628-2eecdfbc3796" providerId="AD" clId="Web-{57EBC1B8-438A-4544-717E-2D334D262CC8}" dt="2023-05-08T20:35:54.126" v="44"/>
        <pc:sldMkLst>
          <pc:docMk/>
          <pc:sldMk cId="3951302762" sldId="313"/>
        </pc:sldMkLst>
      </pc:sldChg>
      <pc:sldChg chg="add">
        <pc:chgData name="Colby Witherup Wood" userId="S::cew588@ads.northwestern.edu::accba222-3a6e-49e9-b628-2eecdfbc3796" providerId="AD" clId="Web-{57EBC1B8-438A-4544-717E-2D334D262CC8}" dt="2023-05-08T20:35:54.267" v="45"/>
        <pc:sldMkLst>
          <pc:docMk/>
          <pc:sldMk cId="3969866367" sldId="314"/>
        </pc:sldMkLst>
      </pc:sldChg>
      <pc:sldChg chg="add">
        <pc:chgData name="Colby Witherup Wood" userId="S::cew588@ads.northwestern.edu::accba222-3a6e-49e9-b628-2eecdfbc3796" providerId="AD" clId="Web-{57EBC1B8-438A-4544-717E-2D334D262CC8}" dt="2023-05-08T20:35:54.533" v="46"/>
        <pc:sldMkLst>
          <pc:docMk/>
          <pc:sldMk cId="3036135252" sldId="315"/>
        </pc:sldMkLst>
      </pc:sldChg>
      <pc:sldChg chg="addSp delSp modSp add">
        <pc:chgData name="Colby Witherup Wood" userId="S::cew588@ads.northwestern.edu::accba222-3a6e-49e9-b628-2eecdfbc3796" providerId="AD" clId="Web-{57EBC1B8-438A-4544-717E-2D334D262CC8}" dt="2023-05-08T20:37:13.676" v="58" actId="1076"/>
        <pc:sldMkLst>
          <pc:docMk/>
          <pc:sldMk cId="2240941287" sldId="316"/>
        </pc:sldMkLst>
        <pc:spChg chg="add mod">
          <ac:chgData name="Colby Witherup Wood" userId="S::cew588@ads.northwestern.edu::accba222-3a6e-49e9-b628-2eecdfbc3796" providerId="AD" clId="Web-{57EBC1B8-438A-4544-717E-2D334D262CC8}" dt="2023-05-08T20:37:13.676" v="58" actId="1076"/>
          <ac:spMkLst>
            <pc:docMk/>
            <pc:sldMk cId="2240941287" sldId="316"/>
            <ac:spMk id="4" creationId="{EDE3EE59-8742-3C37-8A34-AE6F35D20510}"/>
          </ac:spMkLst>
        </pc:spChg>
        <pc:picChg chg="add del mod">
          <ac:chgData name="Colby Witherup Wood" userId="S::cew588@ads.northwestern.edu::accba222-3a6e-49e9-b628-2eecdfbc3796" providerId="AD" clId="Web-{57EBC1B8-438A-4544-717E-2D334D262CC8}" dt="2023-05-08T20:37:04.972" v="56"/>
          <ac:picMkLst>
            <pc:docMk/>
            <pc:sldMk cId="2240941287" sldId="316"/>
            <ac:picMk id="3" creationId="{9310911F-233F-3B59-77DF-73E67752E5FC}"/>
          </ac:picMkLst>
        </pc:picChg>
      </pc:sldChg>
      <pc:sldChg chg="add">
        <pc:chgData name="Colby Witherup Wood" userId="S::cew588@ads.northwestern.edu::accba222-3a6e-49e9-b628-2eecdfbc3796" providerId="AD" clId="Web-{57EBC1B8-438A-4544-717E-2D334D262CC8}" dt="2023-05-08T20:35:54.986" v="48"/>
        <pc:sldMkLst>
          <pc:docMk/>
          <pc:sldMk cId="3017800846" sldId="317"/>
        </pc:sldMkLst>
      </pc:sldChg>
      <pc:sldChg chg="add">
        <pc:chgData name="Colby Witherup Wood" userId="S::cew588@ads.northwestern.edu::accba222-3a6e-49e9-b628-2eecdfbc3796" providerId="AD" clId="Web-{57EBC1B8-438A-4544-717E-2D334D262CC8}" dt="2023-05-08T20:35:55.251" v="49"/>
        <pc:sldMkLst>
          <pc:docMk/>
          <pc:sldMk cId="2335901414" sldId="318"/>
        </pc:sldMkLst>
      </pc:sldChg>
      <pc:sldChg chg="modSp add">
        <pc:chgData name="Colby Witherup Wood" userId="S::cew588@ads.northwestern.edu::accba222-3a6e-49e9-b628-2eecdfbc3796" providerId="AD" clId="Web-{57EBC1B8-438A-4544-717E-2D334D262CC8}" dt="2023-05-08T20:40:16.571" v="66" actId="1076"/>
        <pc:sldMkLst>
          <pc:docMk/>
          <pc:sldMk cId="296725915" sldId="319"/>
        </pc:sldMkLst>
        <pc:spChg chg="mod">
          <ac:chgData name="Colby Witherup Wood" userId="S::cew588@ads.northwestern.edu::accba222-3a6e-49e9-b628-2eecdfbc3796" providerId="AD" clId="Web-{57EBC1B8-438A-4544-717E-2D334D262CC8}" dt="2023-05-08T20:39:47.648" v="63" actId="14100"/>
          <ac:spMkLst>
            <pc:docMk/>
            <pc:sldMk cId="296725915" sldId="319"/>
            <ac:spMk id="6" creationId="{49A6ABCC-04D9-4ABA-AF58-0705AE8A2257}"/>
          </ac:spMkLst>
        </pc:spChg>
        <pc:spChg chg="mod">
          <ac:chgData name="Colby Witherup Wood" userId="S::cew588@ads.northwestern.edu::accba222-3a6e-49e9-b628-2eecdfbc3796" providerId="AD" clId="Web-{57EBC1B8-438A-4544-717E-2D334D262CC8}" dt="2023-05-08T20:40:16.571" v="66" actId="1076"/>
          <ac:spMkLst>
            <pc:docMk/>
            <pc:sldMk cId="296725915" sldId="319"/>
            <ac:spMk id="13" creationId="{67E4CEF5-0590-9B49-0696-CD968BBCC818}"/>
          </ac:spMkLst>
        </pc:spChg>
        <pc:spChg chg="mod">
          <ac:chgData name="Colby Witherup Wood" userId="S::cew588@ads.northwestern.edu::accba222-3a6e-49e9-b628-2eecdfbc3796" providerId="AD" clId="Web-{57EBC1B8-438A-4544-717E-2D334D262CC8}" dt="2023-05-08T20:39:45.101" v="62" actId="20577"/>
          <ac:spMkLst>
            <pc:docMk/>
            <pc:sldMk cId="296725915" sldId="319"/>
            <ac:spMk id="15" creationId="{FC370210-61F4-E110-AF23-14D3141AE4D4}"/>
          </ac:spMkLst>
        </pc:spChg>
      </pc:sldChg>
      <pc:sldChg chg="modSp add">
        <pc:chgData name="Colby Witherup Wood" userId="S::cew588@ads.northwestern.edu::accba222-3a6e-49e9-b628-2eecdfbc3796" providerId="AD" clId="Web-{57EBC1B8-438A-4544-717E-2D334D262CC8}" dt="2023-05-08T20:40:39.931" v="67" actId="14100"/>
        <pc:sldMkLst>
          <pc:docMk/>
          <pc:sldMk cId="3176744196" sldId="320"/>
        </pc:sldMkLst>
        <pc:spChg chg="mod">
          <ac:chgData name="Colby Witherup Wood" userId="S::cew588@ads.northwestern.edu::accba222-3a6e-49e9-b628-2eecdfbc3796" providerId="AD" clId="Web-{57EBC1B8-438A-4544-717E-2D334D262CC8}" dt="2023-05-08T20:40:39.931" v="67" actId="14100"/>
          <ac:spMkLst>
            <pc:docMk/>
            <pc:sldMk cId="3176744196" sldId="320"/>
            <ac:spMk id="6" creationId="{49A6ABCC-04D9-4ABA-AF58-0705AE8A2257}"/>
          </ac:spMkLst>
        </pc:spChg>
      </pc:sldChg>
      <pc:sldChg chg="add">
        <pc:chgData name="Colby Witherup Wood" userId="S::cew588@ads.northwestern.edu::accba222-3a6e-49e9-b628-2eecdfbc3796" providerId="AD" clId="Web-{57EBC1B8-438A-4544-717E-2D334D262CC8}" dt="2023-05-08T20:35:55.845" v="52"/>
        <pc:sldMkLst>
          <pc:docMk/>
          <pc:sldMk cId="1336389455" sldId="321"/>
        </pc:sldMkLst>
      </pc:sldChg>
      <pc:sldChg chg="add">
        <pc:chgData name="Colby Witherup Wood" userId="S::cew588@ads.northwestern.edu::accba222-3a6e-49e9-b628-2eecdfbc3796" providerId="AD" clId="Web-{57EBC1B8-438A-4544-717E-2D334D262CC8}" dt="2023-05-08T20:35:56.470" v="53"/>
        <pc:sldMkLst>
          <pc:docMk/>
          <pc:sldMk cId="3221513054" sldId="322"/>
        </pc:sldMkLst>
      </pc:sldChg>
      <pc:sldMasterChg chg="add addSldLayout">
        <pc:chgData name="Colby Witherup Wood" userId="S::cew588@ads.northwestern.edu::accba222-3a6e-49e9-b628-2eecdfbc3796" providerId="AD" clId="Web-{57EBC1B8-438A-4544-717E-2D334D262CC8}" dt="2023-05-08T20:35:48.314" v="25"/>
        <pc:sldMasterMkLst>
          <pc:docMk/>
          <pc:sldMasterMk cId="4120429950" sldId="2147483648"/>
        </pc:sldMasterMkLst>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3667954565" sldId="2147483649"/>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2522305250" sldId="2147483650"/>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3057376774" sldId="2147483651"/>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1229455348" sldId="2147483652"/>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1698308529" sldId="2147483653"/>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2279960027" sldId="2147483654"/>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4010156734" sldId="2147483655"/>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675918983" sldId="2147483656"/>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859741918" sldId="2147483657"/>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169283420" sldId="2147483658"/>
          </pc:sldLayoutMkLst>
        </pc:sldLayoutChg>
        <pc:sldLayoutChg chg="add">
          <pc:chgData name="Colby Witherup Wood" userId="S::cew588@ads.northwestern.edu::accba222-3a6e-49e9-b628-2eecdfbc3796" providerId="AD" clId="Web-{57EBC1B8-438A-4544-717E-2D334D262CC8}" dt="2023-05-08T20:35:48.314" v="25"/>
          <pc:sldLayoutMkLst>
            <pc:docMk/>
            <pc:sldMasterMk cId="4120429950" sldId="2147483648"/>
            <pc:sldLayoutMk cId="2657485769" sldId="2147483659"/>
          </pc:sldLayoutMkLst>
        </pc:sldLayoutChg>
      </pc:sldMasterChg>
      <pc:sldMasterChg chg="modSldLayout">
        <pc:chgData name="Colby Witherup Wood" userId="S::cew588@ads.northwestern.edu::accba222-3a6e-49e9-b628-2eecdfbc3796" providerId="AD" clId="Web-{57EBC1B8-438A-4544-717E-2D334D262CC8}" dt="2023-05-08T20:35:48.314" v="25"/>
        <pc:sldMasterMkLst>
          <pc:docMk/>
          <pc:sldMasterMk cId="0" sldId="2147483670"/>
        </pc:sldMasterMkLst>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2"/>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3"/>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4"/>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5"/>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6"/>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7"/>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8"/>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79"/>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80"/>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81"/>
          </pc:sldLayoutMkLst>
        </pc:sldLayoutChg>
        <pc:sldLayoutChg chg="replId">
          <pc:chgData name="Colby Witherup Wood" userId="S::cew588@ads.northwestern.edu::accba222-3a6e-49e9-b628-2eecdfbc3796" providerId="AD" clId="Web-{57EBC1B8-438A-4544-717E-2D334D262CC8}" dt="2023-05-08T20:35:48.314" v="25"/>
          <pc:sldLayoutMkLst>
            <pc:docMk/>
            <pc:sldMasterMk cId="0" sldId="2147483670"/>
            <pc:sldLayoutMk cId="0" sldId="2147483682"/>
          </pc:sldLayoutMkLst>
        </pc:sldLayoutChg>
      </pc:sldMasterChg>
      <pc:sldMasterChg chg="modSldLayout">
        <pc:chgData name="Colby Witherup Wood" userId="S::cew588@ads.northwestern.edu::accba222-3a6e-49e9-b628-2eecdfbc3796" providerId="AD" clId="Web-{57EBC1B8-438A-4544-717E-2D334D262CC8}" dt="2023-05-08T20:35:48.314" v="25"/>
        <pc:sldMasterMkLst>
          <pc:docMk/>
          <pc:sldMasterMk cId="0" sldId="2147483671"/>
        </pc:sldMasterMkLst>
        <pc:sldLayoutChg chg="replId">
          <pc:chgData name="Colby Witherup Wood" userId="S::cew588@ads.northwestern.edu::accba222-3a6e-49e9-b628-2eecdfbc3796" providerId="AD" clId="Web-{57EBC1B8-438A-4544-717E-2D334D262CC8}" dt="2023-05-08T20:35:48.314" v="25"/>
          <pc:sldLayoutMkLst>
            <pc:docMk/>
            <pc:sldMasterMk cId="0" sldId="2147483671"/>
            <pc:sldLayoutMk cId="0" sldId="2147483683"/>
          </pc:sldLayoutMkLst>
        </pc:sldLayoutChg>
      </pc:sldMasterChg>
    </pc:docChg>
  </pc:docChgLst>
  <pc:docChgLst>
    <pc:chgData name="Tobin Magle" userId="S::ctm6768@ads.northwestern.edu::42da060b-ddc7-42dc-a7e8-253cdb78acd4" providerId="AD" clId="Web-{A8CF9755-D439-9EC6-C3B2-E9F5C67E4F38}"/>
    <pc:docChg chg="modSld">
      <pc:chgData name="Tobin Magle" userId="S::ctm6768@ads.northwestern.edu::42da060b-ddc7-42dc-a7e8-253cdb78acd4" providerId="AD" clId="Web-{A8CF9755-D439-9EC6-C3B2-E9F5C67E4F38}" dt="2024-02-13T16:42:09.721" v="0" actId="1076"/>
      <pc:docMkLst>
        <pc:docMk/>
      </pc:docMkLst>
      <pc:sldChg chg="modSp">
        <pc:chgData name="Tobin Magle" userId="S::ctm6768@ads.northwestern.edu::42da060b-ddc7-42dc-a7e8-253cdb78acd4" providerId="AD" clId="Web-{A8CF9755-D439-9EC6-C3B2-E9F5C67E4F38}" dt="2024-02-13T16:42:09.721" v="0" actId="1076"/>
        <pc:sldMkLst>
          <pc:docMk/>
          <pc:sldMk cId="3036135252" sldId="315"/>
        </pc:sldMkLst>
        <pc:picChg chg="mod">
          <ac:chgData name="Tobin Magle" userId="S::ctm6768@ads.northwestern.edu::42da060b-ddc7-42dc-a7e8-253cdb78acd4" providerId="AD" clId="Web-{A8CF9755-D439-9EC6-C3B2-E9F5C67E4F38}" dt="2024-02-13T16:42:09.721" v="0" actId="1076"/>
          <ac:picMkLst>
            <pc:docMk/>
            <pc:sldMk cId="3036135252" sldId="315"/>
            <ac:picMk id="11" creationId="{EE6C9331-4E68-D321-A8F9-6308BE730B2D}"/>
          </ac:picMkLst>
        </pc:picChg>
      </pc:sldChg>
    </pc:docChg>
  </pc:docChgLst>
  <pc:docChgLst>
    <pc:chgData name="Colby Witherup Wood" userId="S::cew588@ads.northwestern.edu::accba222-3a6e-49e9-b628-2eecdfbc3796" providerId="AD" clId="Web-{44A73E1C-6DB5-230C-1E8B-61DF88DF3446}"/>
    <pc:docChg chg="modSld">
      <pc:chgData name="Colby Witherup Wood" userId="S::cew588@ads.northwestern.edu::accba222-3a6e-49e9-b628-2eecdfbc3796" providerId="AD" clId="Web-{44A73E1C-6DB5-230C-1E8B-61DF88DF3446}" dt="2023-05-11T15:08:14.272" v="18" actId="1076"/>
      <pc:docMkLst>
        <pc:docMk/>
      </pc:docMkLst>
      <pc:sldChg chg="addSp delSp modSp">
        <pc:chgData name="Colby Witherup Wood" userId="S::cew588@ads.northwestern.edu::accba222-3a6e-49e9-b628-2eecdfbc3796" providerId="AD" clId="Web-{44A73E1C-6DB5-230C-1E8B-61DF88DF3446}" dt="2023-05-11T15:08:14.272" v="18" actId="1076"/>
        <pc:sldMkLst>
          <pc:docMk/>
          <pc:sldMk cId="3011573258" sldId="307"/>
        </pc:sldMkLst>
        <pc:spChg chg="add del mod">
          <ac:chgData name="Colby Witherup Wood" userId="S::cew588@ads.northwestern.edu::accba222-3a6e-49e9-b628-2eecdfbc3796" providerId="AD" clId="Web-{44A73E1C-6DB5-230C-1E8B-61DF88DF3446}" dt="2023-05-11T15:07:56.287" v="14"/>
          <ac:spMkLst>
            <pc:docMk/>
            <pc:sldMk cId="3011573258" sldId="307"/>
            <ac:spMk id="4" creationId="{6C06E416-05E2-C825-CE76-DA978E8A05ED}"/>
          </ac:spMkLst>
        </pc:spChg>
        <pc:spChg chg="mod">
          <ac:chgData name="Colby Witherup Wood" userId="S::cew588@ads.northwestern.edu::accba222-3a6e-49e9-b628-2eecdfbc3796" providerId="AD" clId="Web-{44A73E1C-6DB5-230C-1E8B-61DF88DF3446}" dt="2023-05-11T15:08:14.272" v="18" actId="1076"/>
          <ac:spMkLst>
            <pc:docMk/>
            <pc:sldMk cId="3011573258" sldId="307"/>
            <ac:spMk id="5" creationId="{DA3F4F5F-33EE-4A8F-7964-A8B5D6AFAF99}"/>
          </ac:spMkLst>
        </pc:spChg>
        <pc:spChg chg="mod">
          <ac:chgData name="Colby Witherup Wood" userId="S::cew588@ads.northwestern.edu::accba222-3a6e-49e9-b628-2eecdfbc3796" providerId="AD" clId="Web-{44A73E1C-6DB5-230C-1E8B-61DF88DF3446}" dt="2023-05-11T15:07:46.177" v="12" actId="20577"/>
          <ac:spMkLst>
            <pc:docMk/>
            <pc:sldMk cId="3011573258" sldId="307"/>
            <ac:spMk id="6" creationId="{49A6ABCC-04D9-4ABA-AF58-0705AE8A2257}"/>
          </ac:spMkLst>
        </pc:spChg>
        <pc:picChg chg="add mod ord">
          <ac:chgData name="Colby Witherup Wood" userId="S::cew588@ads.northwestern.edu::accba222-3a6e-49e9-b628-2eecdfbc3796" providerId="AD" clId="Web-{44A73E1C-6DB5-230C-1E8B-61DF88DF3446}" dt="2023-05-11T15:08:04.803" v="16" actId="1076"/>
          <ac:picMkLst>
            <pc:docMk/>
            <pc:sldMk cId="3011573258" sldId="307"/>
            <ac:picMk id="7" creationId="{359E1414-6345-572B-E630-4D5D5B3E0A5A}"/>
          </ac:picMkLst>
        </pc:picChg>
        <pc:picChg chg="del">
          <ac:chgData name="Colby Witherup Wood" userId="S::cew588@ads.northwestern.edu::accba222-3a6e-49e9-b628-2eecdfbc3796" providerId="AD" clId="Web-{44A73E1C-6DB5-230C-1E8B-61DF88DF3446}" dt="2023-05-11T15:07:46.521" v="13"/>
          <ac:picMkLst>
            <pc:docMk/>
            <pc:sldMk cId="3011573258" sldId="307"/>
            <ac:picMk id="9" creationId="{40646A14-9E23-FD83-0208-F4595074A68B}"/>
          </ac:picMkLst>
        </pc:picChg>
        <pc:picChg chg="del">
          <ac:chgData name="Colby Witherup Wood" userId="S::cew588@ads.northwestern.edu::accba222-3a6e-49e9-b628-2eecdfbc3796" providerId="AD" clId="Web-{44A73E1C-6DB5-230C-1E8B-61DF88DF3446}" dt="2023-05-11T15:03:36.515" v="0"/>
          <ac:picMkLst>
            <pc:docMk/>
            <pc:sldMk cId="3011573258" sldId="307"/>
            <ac:picMk id="11" creationId="{91C3B33F-C6BB-46FC-80B5-AB9A1F3FBC04}"/>
          </ac:picMkLst>
        </pc:picChg>
      </pc:sldChg>
    </pc:docChg>
  </pc:docChgLst>
  <pc:docChgLst>
    <pc:chgData name="Colby Witherup Wood" userId="S::cew588@ads.northwestern.edu::accba222-3a6e-49e9-b628-2eecdfbc3796" providerId="AD" clId="Web-{6E5C0FE5-986E-B873-5821-BE8845DC70A3}"/>
    <pc:docChg chg="addSld modSld">
      <pc:chgData name="Colby Witherup Wood" userId="S::cew588@ads.northwestern.edu::accba222-3a6e-49e9-b628-2eecdfbc3796" providerId="AD" clId="Web-{6E5C0FE5-986E-B873-5821-BE8845DC70A3}" dt="2023-05-11T15:15:08.490" v="104" actId="20577"/>
      <pc:docMkLst>
        <pc:docMk/>
      </pc:docMkLst>
      <pc:sldChg chg="addSp delSp modSp">
        <pc:chgData name="Colby Witherup Wood" userId="S::cew588@ads.northwestern.edu::accba222-3a6e-49e9-b628-2eecdfbc3796" providerId="AD" clId="Web-{6E5C0FE5-986E-B873-5821-BE8845DC70A3}" dt="2023-05-11T15:11:43.626" v="15" actId="14100"/>
        <pc:sldMkLst>
          <pc:docMk/>
          <pc:sldMk cId="3011573258" sldId="307"/>
        </pc:sldMkLst>
        <pc:spChg chg="add mod">
          <ac:chgData name="Colby Witherup Wood" userId="S::cew588@ads.northwestern.edu::accba222-3a6e-49e9-b628-2eecdfbc3796" providerId="AD" clId="Web-{6E5C0FE5-986E-B873-5821-BE8845DC70A3}" dt="2023-05-11T15:11:27.985" v="14" actId="1076"/>
          <ac:spMkLst>
            <pc:docMk/>
            <pc:sldMk cId="3011573258" sldId="307"/>
            <ac:spMk id="3" creationId="{76B3D8B9-0B57-89EF-D879-C9A5AE833CBA}"/>
          </ac:spMkLst>
        </pc:spChg>
        <pc:spChg chg="del">
          <ac:chgData name="Colby Witherup Wood" userId="S::cew588@ads.northwestern.edu::accba222-3a6e-49e9-b628-2eecdfbc3796" providerId="AD" clId="Web-{6E5C0FE5-986E-B873-5821-BE8845DC70A3}" dt="2023-05-11T15:10:33.405" v="2"/>
          <ac:spMkLst>
            <pc:docMk/>
            <pc:sldMk cId="3011573258" sldId="307"/>
            <ac:spMk id="5" creationId="{DA3F4F5F-33EE-4A8F-7964-A8B5D6AFAF99}"/>
          </ac:spMkLst>
        </pc:spChg>
        <pc:spChg chg="mod">
          <ac:chgData name="Colby Witherup Wood" userId="S::cew588@ads.northwestern.edu::accba222-3a6e-49e9-b628-2eecdfbc3796" providerId="AD" clId="Web-{6E5C0FE5-986E-B873-5821-BE8845DC70A3}" dt="2023-05-11T15:11:43.626" v="15" actId="14100"/>
          <ac:spMkLst>
            <pc:docMk/>
            <pc:sldMk cId="3011573258" sldId="307"/>
            <ac:spMk id="6" creationId="{49A6ABCC-04D9-4ABA-AF58-0705AE8A2257}"/>
          </ac:spMkLst>
        </pc:spChg>
        <pc:spChg chg="del">
          <ac:chgData name="Colby Witherup Wood" userId="S::cew588@ads.northwestern.edu::accba222-3a6e-49e9-b628-2eecdfbc3796" providerId="AD" clId="Web-{6E5C0FE5-986E-B873-5821-BE8845DC70A3}" dt="2023-05-11T15:11:11.203" v="9"/>
          <ac:spMkLst>
            <pc:docMk/>
            <pc:sldMk cId="3011573258" sldId="307"/>
            <ac:spMk id="12" creationId="{2DEDFF24-38FB-F80A-5614-C83434FFC5F9}"/>
          </ac:spMkLst>
        </pc:spChg>
        <pc:picChg chg="mod">
          <ac:chgData name="Colby Witherup Wood" userId="S::cew588@ads.northwestern.edu::accba222-3a6e-49e9-b628-2eecdfbc3796" providerId="AD" clId="Web-{6E5C0FE5-986E-B873-5821-BE8845DC70A3}" dt="2023-05-11T15:11:27.985" v="13" actId="1076"/>
          <ac:picMkLst>
            <pc:docMk/>
            <pc:sldMk cId="3011573258" sldId="307"/>
            <ac:picMk id="7" creationId="{359E1414-6345-572B-E630-4D5D5B3E0A5A}"/>
          </ac:picMkLst>
        </pc:picChg>
      </pc:sldChg>
      <pc:sldChg chg="delSp modSp add replId">
        <pc:chgData name="Colby Witherup Wood" userId="S::cew588@ads.northwestern.edu::accba222-3a6e-49e9-b628-2eecdfbc3796" providerId="AD" clId="Web-{6E5C0FE5-986E-B873-5821-BE8845DC70A3}" dt="2023-05-11T15:15:08.490" v="104" actId="20577"/>
        <pc:sldMkLst>
          <pc:docMk/>
          <pc:sldMk cId="2446457035" sldId="328"/>
        </pc:sldMkLst>
        <pc:spChg chg="mod">
          <ac:chgData name="Colby Witherup Wood" userId="S::cew588@ads.northwestern.edu::accba222-3a6e-49e9-b628-2eecdfbc3796" providerId="AD" clId="Web-{6E5C0FE5-986E-B873-5821-BE8845DC70A3}" dt="2023-05-11T15:15:08.490" v="104" actId="20577"/>
          <ac:spMkLst>
            <pc:docMk/>
            <pc:sldMk cId="2446457035" sldId="328"/>
            <ac:spMk id="203" creationId="{00000000-0000-0000-0000-000000000000}"/>
          </ac:spMkLst>
        </pc:spChg>
        <pc:spChg chg="del mod">
          <ac:chgData name="Colby Witherup Wood" userId="S::cew588@ads.northwestern.edu::accba222-3a6e-49e9-b628-2eecdfbc3796" providerId="AD" clId="Web-{6E5C0FE5-986E-B873-5821-BE8845DC70A3}" dt="2023-05-11T15:13:02.487" v="19"/>
          <ac:spMkLst>
            <pc:docMk/>
            <pc:sldMk cId="2446457035" sldId="328"/>
            <ac:spMk id="204" creationId="{00000000-0000-0000-0000-000000000000}"/>
          </ac:spMkLst>
        </pc:spChg>
      </pc:sldChg>
    </pc:docChg>
  </pc:docChgLst>
  <pc:docChgLst>
    <pc:chgData name="Tobin Magle" userId="S::ctm6768@ads.northwestern.edu::42da060b-ddc7-42dc-a7e8-253cdb78acd4" providerId="AD" clId="Web-{464DFC63-D8B2-BFF4-10FA-C24EB2753619}"/>
    <pc:docChg chg="addSld modSld">
      <pc:chgData name="Tobin Magle" userId="S::ctm6768@ads.northwestern.edu::42da060b-ddc7-42dc-a7e8-253cdb78acd4" providerId="AD" clId="Web-{464DFC63-D8B2-BFF4-10FA-C24EB2753619}" dt="2023-05-09T02:32:37.804" v="399" actId="20577"/>
      <pc:docMkLst>
        <pc:docMk/>
      </pc:docMkLst>
      <pc:sldChg chg="modSp mod setBg">
        <pc:chgData name="Tobin Magle" userId="S::ctm6768@ads.northwestern.edu::42da060b-ddc7-42dc-a7e8-253cdb78acd4" providerId="AD" clId="Web-{464DFC63-D8B2-BFF4-10FA-C24EB2753619}" dt="2023-05-09T02:15:21.592" v="200" actId="20577"/>
        <pc:sldMkLst>
          <pc:docMk/>
          <pc:sldMk cId="0" sldId="256"/>
        </pc:sldMkLst>
        <pc:spChg chg="mod">
          <ac:chgData name="Tobin Magle" userId="S::ctm6768@ads.northwestern.edu::42da060b-ddc7-42dc-a7e8-253cdb78acd4" providerId="AD" clId="Web-{464DFC63-D8B2-BFF4-10FA-C24EB2753619}" dt="2023-05-09T02:15:04.701" v="197" actId="1076"/>
          <ac:spMkLst>
            <pc:docMk/>
            <pc:sldMk cId="0" sldId="256"/>
            <ac:spMk id="163" creationId="{00000000-0000-0000-0000-000000000000}"/>
          </ac:spMkLst>
        </pc:spChg>
        <pc:spChg chg="mod">
          <ac:chgData name="Tobin Magle" userId="S::ctm6768@ads.northwestern.edu::42da060b-ddc7-42dc-a7e8-253cdb78acd4" providerId="AD" clId="Web-{464DFC63-D8B2-BFF4-10FA-C24EB2753619}" dt="2023-05-09T02:15:21.592" v="200" actId="20577"/>
          <ac:spMkLst>
            <pc:docMk/>
            <pc:sldMk cId="0" sldId="256"/>
            <ac:spMk id="164" creationId="{00000000-0000-0000-0000-000000000000}"/>
          </ac:spMkLst>
        </pc:spChg>
      </pc:sldChg>
      <pc:sldChg chg="modSp">
        <pc:chgData name="Tobin Magle" userId="S::ctm6768@ads.northwestern.edu::42da060b-ddc7-42dc-a7e8-253cdb78acd4" providerId="AD" clId="Web-{464DFC63-D8B2-BFF4-10FA-C24EB2753619}" dt="2023-05-09T01:48:32.434" v="88" actId="20577"/>
        <pc:sldMkLst>
          <pc:docMk/>
          <pc:sldMk cId="0" sldId="261"/>
        </pc:sldMkLst>
        <pc:spChg chg="mod">
          <ac:chgData name="Tobin Magle" userId="S::ctm6768@ads.northwestern.edu::42da060b-ddc7-42dc-a7e8-253cdb78acd4" providerId="AD" clId="Web-{464DFC63-D8B2-BFF4-10FA-C24EB2753619}" dt="2023-05-09T01:48:32.434" v="88" actId="20577"/>
          <ac:spMkLst>
            <pc:docMk/>
            <pc:sldMk cId="0" sldId="261"/>
            <ac:spMk id="202" creationId="{00000000-0000-0000-0000-000000000000}"/>
          </ac:spMkLst>
        </pc:spChg>
        <pc:spChg chg="mod">
          <ac:chgData name="Tobin Magle" userId="S::ctm6768@ads.northwestern.edu::42da060b-ddc7-42dc-a7e8-253cdb78acd4" providerId="AD" clId="Web-{464DFC63-D8B2-BFF4-10FA-C24EB2753619}" dt="2023-05-09T01:48:24.137" v="87" actId="20577"/>
          <ac:spMkLst>
            <pc:docMk/>
            <pc:sldMk cId="0" sldId="261"/>
            <ac:spMk id="203" creationId="{00000000-0000-0000-0000-000000000000}"/>
          </ac:spMkLst>
        </pc:spChg>
        <pc:picChg chg="mod modCrop">
          <ac:chgData name="Tobin Magle" userId="S::ctm6768@ads.northwestern.edu::42da060b-ddc7-42dc-a7e8-253cdb78acd4" providerId="AD" clId="Web-{464DFC63-D8B2-BFF4-10FA-C24EB2753619}" dt="2023-05-09T01:47:39.385" v="77" actId="1076"/>
          <ac:picMkLst>
            <pc:docMk/>
            <pc:sldMk cId="0" sldId="261"/>
            <ac:picMk id="205" creationId="{00000000-0000-0000-0000-000000000000}"/>
          </ac:picMkLst>
        </pc:picChg>
      </pc:sldChg>
      <pc:sldChg chg="modSp">
        <pc:chgData name="Tobin Magle" userId="S::ctm6768@ads.northwestern.edu::42da060b-ddc7-42dc-a7e8-253cdb78acd4" providerId="AD" clId="Web-{464DFC63-D8B2-BFF4-10FA-C24EB2753619}" dt="2023-05-09T02:32:37.804" v="399" actId="20577"/>
        <pc:sldMkLst>
          <pc:docMk/>
          <pc:sldMk cId="0" sldId="262"/>
        </pc:sldMkLst>
        <pc:spChg chg="mod">
          <ac:chgData name="Tobin Magle" userId="S::ctm6768@ads.northwestern.edu::42da060b-ddc7-42dc-a7e8-253cdb78acd4" providerId="AD" clId="Web-{464DFC63-D8B2-BFF4-10FA-C24EB2753619}" dt="2023-05-09T01:49:55.546" v="93" actId="20577"/>
          <ac:spMkLst>
            <pc:docMk/>
            <pc:sldMk cId="0" sldId="262"/>
            <ac:spMk id="211" creationId="{00000000-0000-0000-0000-000000000000}"/>
          </ac:spMkLst>
        </pc:spChg>
        <pc:spChg chg="mod">
          <ac:chgData name="Tobin Magle" userId="S::ctm6768@ads.northwestern.edu::42da060b-ddc7-42dc-a7e8-253cdb78acd4" providerId="AD" clId="Web-{464DFC63-D8B2-BFF4-10FA-C24EB2753619}" dt="2023-05-09T02:32:37.804" v="399" actId="20577"/>
          <ac:spMkLst>
            <pc:docMk/>
            <pc:sldMk cId="0" sldId="262"/>
            <ac:spMk id="212" creationId="{00000000-0000-0000-0000-000000000000}"/>
          </ac:spMkLst>
        </pc:spChg>
        <pc:spChg chg="mod">
          <ac:chgData name="Tobin Magle" userId="S::ctm6768@ads.northwestern.edu::42da060b-ddc7-42dc-a7e8-253cdb78acd4" providerId="AD" clId="Web-{464DFC63-D8B2-BFF4-10FA-C24EB2753619}" dt="2023-05-09T02:30:27.049" v="336" actId="20577"/>
          <ac:spMkLst>
            <pc:docMk/>
            <pc:sldMk cId="0" sldId="262"/>
            <ac:spMk id="214" creationId="{00000000-0000-0000-0000-000000000000}"/>
          </ac:spMkLst>
        </pc:spChg>
        <pc:spChg chg="mod">
          <ac:chgData name="Tobin Magle" userId="S::ctm6768@ads.northwestern.edu::42da060b-ddc7-42dc-a7e8-253cdb78acd4" providerId="AD" clId="Web-{464DFC63-D8B2-BFF4-10FA-C24EB2753619}" dt="2023-05-09T02:30:04.642" v="333" actId="20577"/>
          <ac:spMkLst>
            <pc:docMk/>
            <pc:sldMk cId="0" sldId="262"/>
            <ac:spMk id="215" creationId="{00000000-0000-0000-0000-000000000000}"/>
          </ac:spMkLst>
        </pc:spChg>
        <pc:spChg chg="mod">
          <ac:chgData name="Tobin Magle" userId="S::ctm6768@ads.northwestern.edu::42da060b-ddc7-42dc-a7e8-253cdb78acd4" providerId="AD" clId="Web-{464DFC63-D8B2-BFF4-10FA-C24EB2753619}" dt="2023-05-09T02:30:01.548" v="331" actId="20577"/>
          <ac:spMkLst>
            <pc:docMk/>
            <pc:sldMk cId="0" sldId="262"/>
            <ac:spMk id="216" creationId="{00000000-0000-0000-0000-000000000000}"/>
          </ac:spMkLst>
        </pc:spChg>
        <pc:spChg chg="mod">
          <ac:chgData name="Tobin Magle" userId="S::ctm6768@ads.northwestern.edu::42da060b-ddc7-42dc-a7e8-253cdb78acd4" providerId="AD" clId="Web-{464DFC63-D8B2-BFF4-10FA-C24EB2753619}" dt="2023-05-09T02:29:57.813" v="328" actId="20577"/>
          <ac:spMkLst>
            <pc:docMk/>
            <pc:sldMk cId="0" sldId="262"/>
            <ac:spMk id="217" creationId="{00000000-0000-0000-0000-000000000000}"/>
          </ac:spMkLst>
        </pc:spChg>
        <pc:picChg chg="mod">
          <ac:chgData name="Tobin Magle" userId="S::ctm6768@ads.northwestern.edu::42da060b-ddc7-42dc-a7e8-253cdb78acd4" providerId="AD" clId="Web-{464DFC63-D8B2-BFF4-10FA-C24EB2753619}" dt="2023-05-09T02:28:30.513" v="252" actId="1076"/>
          <ac:picMkLst>
            <pc:docMk/>
            <pc:sldMk cId="0" sldId="262"/>
            <ac:picMk id="213" creationId="{00000000-0000-0000-0000-000000000000}"/>
          </ac:picMkLst>
        </pc:picChg>
      </pc:sldChg>
      <pc:sldChg chg="delSp modSp mod setBg">
        <pc:chgData name="Tobin Magle" userId="S::ctm6768@ads.northwestern.edu::42da060b-ddc7-42dc-a7e8-253cdb78acd4" providerId="AD" clId="Web-{464DFC63-D8B2-BFF4-10FA-C24EB2753619}" dt="2023-05-09T02:16:11.985" v="206" actId="20577"/>
        <pc:sldMkLst>
          <pc:docMk/>
          <pc:sldMk cId="0" sldId="264"/>
        </pc:sldMkLst>
        <pc:spChg chg="mod">
          <ac:chgData name="Tobin Magle" userId="S::ctm6768@ads.northwestern.edu::42da060b-ddc7-42dc-a7e8-253cdb78acd4" providerId="AD" clId="Web-{464DFC63-D8B2-BFF4-10FA-C24EB2753619}" dt="2023-05-09T02:16:11.985" v="206" actId="20577"/>
          <ac:spMkLst>
            <pc:docMk/>
            <pc:sldMk cId="0" sldId="264"/>
            <ac:spMk id="250" creationId="{00000000-0000-0000-0000-000000000000}"/>
          </ac:spMkLst>
        </pc:spChg>
        <pc:spChg chg="del">
          <ac:chgData name="Tobin Magle" userId="S::ctm6768@ads.northwestern.edu::42da060b-ddc7-42dc-a7e8-253cdb78acd4" providerId="AD" clId="Web-{464DFC63-D8B2-BFF4-10FA-C24EB2753619}" dt="2023-05-09T02:15:50.812" v="202"/>
          <ac:spMkLst>
            <pc:docMk/>
            <pc:sldMk cId="0" sldId="264"/>
            <ac:spMk id="251" creationId="{00000000-0000-0000-0000-000000000000}"/>
          </ac:spMkLst>
        </pc:spChg>
      </pc:sldChg>
      <pc:sldChg chg="delSp modSp mod setBg">
        <pc:chgData name="Tobin Magle" userId="S::ctm6768@ads.northwestern.edu::42da060b-ddc7-42dc-a7e8-253cdb78acd4" providerId="AD" clId="Web-{464DFC63-D8B2-BFF4-10FA-C24EB2753619}" dt="2023-05-09T02:17:32.878" v="219" actId="1076"/>
        <pc:sldMkLst>
          <pc:docMk/>
          <pc:sldMk cId="0" sldId="271"/>
        </pc:sldMkLst>
        <pc:spChg chg="mod">
          <ac:chgData name="Tobin Magle" userId="S::ctm6768@ads.northwestern.edu::42da060b-ddc7-42dc-a7e8-253cdb78acd4" providerId="AD" clId="Web-{464DFC63-D8B2-BFF4-10FA-C24EB2753619}" dt="2023-05-09T02:17:32.878" v="219" actId="1076"/>
          <ac:spMkLst>
            <pc:docMk/>
            <pc:sldMk cId="0" sldId="271"/>
            <ac:spMk id="311" creationId="{00000000-0000-0000-0000-000000000000}"/>
          </ac:spMkLst>
        </pc:spChg>
        <pc:spChg chg="del mod">
          <ac:chgData name="Tobin Magle" userId="S::ctm6768@ads.northwestern.edu::42da060b-ddc7-42dc-a7e8-253cdb78acd4" providerId="AD" clId="Web-{464DFC63-D8B2-BFF4-10FA-C24EB2753619}" dt="2023-05-09T02:17:28.081" v="218"/>
          <ac:spMkLst>
            <pc:docMk/>
            <pc:sldMk cId="0" sldId="271"/>
            <ac:spMk id="312" creationId="{00000000-0000-0000-0000-000000000000}"/>
          </ac:spMkLst>
        </pc:spChg>
      </pc:sldChg>
      <pc:sldChg chg="delSp modSp mod setBg">
        <pc:chgData name="Tobin Magle" userId="S::ctm6768@ads.northwestern.edu::42da060b-ddc7-42dc-a7e8-253cdb78acd4" providerId="AD" clId="Web-{464DFC63-D8B2-BFF4-10FA-C24EB2753619}" dt="2023-05-09T02:18:17.989" v="228" actId="14100"/>
        <pc:sldMkLst>
          <pc:docMk/>
          <pc:sldMk cId="0" sldId="277"/>
        </pc:sldMkLst>
        <pc:spChg chg="mod">
          <ac:chgData name="Tobin Magle" userId="S::ctm6768@ads.northwestern.edu::42da060b-ddc7-42dc-a7e8-253cdb78acd4" providerId="AD" clId="Web-{464DFC63-D8B2-BFF4-10FA-C24EB2753619}" dt="2023-05-09T02:18:17.989" v="228" actId="14100"/>
          <ac:spMkLst>
            <pc:docMk/>
            <pc:sldMk cId="0" sldId="277"/>
            <ac:spMk id="369" creationId="{00000000-0000-0000-0000-000000000000}"/>
          </ac:spMkLst>
        </pc:spChg>
        <pc:spChg chg="del mod">
          <ac:chgData name="Tobin Magle" userId="S::ctm6768@ads.northwestern.edu::42da060b-ddc7-42dc-a7e8-253cdb78acd4" providerId="AD" clId="Web-{464DFC63-D8B2-BFF4-10FA-C24EB2753619}" dt="2023-05-09T02:18:04.333" v="222"/>
          <ac:spMkLst>
            <pc:docMk/>
            <pc:sldMk cId="0" sldId="277"/>
            <ac:spMk id="370" creationId="{00000000-0000-0000-0000-000000000000}"/>
          </ac:spMkLst>
        </pc:spChg>
      </pc:sldChg>
      <pc:sldChg chg="modSp">
        <pc:chgData name="Tobin Magle" userId="S::ctm6768@ads.northwestern.edu::42da060b-ddc7-42dc-a7e8-253cdb78acd4" providerId="AD" clId="Web-{464DFC63-D8B2-BFF4-10FA-C24EB2753619}" dt="2023-05-09T02:18:28.474" v="229" actId="20577"/>
        <pc:sldMkLst>
          <pc:docMk/>
          <pc:sldMk cId="0" sldId="278"/>
        </pc:sldMkLst>
        <pc:spChg chg="mod">
          <ac:chgData name="Tobin Magle" userId="S::ctm6768@ads.northwestern.edu::42da060b-ddc7-42dc-a7e8-253cdb78acd4" providerId="AD" clId="Web-{464DFC63-D8B2-BFF4-10FA-C24EB2753619}" dt="2023-05-09T02:18:28.474" v="229" actId="20577"/>
          <ac:spMkLst>
            <pc:docMk/>
            <pc:sldMk cId="0" sldId="278"/>
            <ac:spMk id="376" creationId="{00000000-0000-0000-0000-000000000000}"/>
          </ac:spMkLst>
        </pc:spChg>
      </pc:sldChg>
      <pc:sldChg chg="modSp">
        <pc:chgData name="Tobin Magle" userId="S::ctm6768@ads.northwestern.edu::42da060b-ddc7-42dc-a7e8-253cdb78acd4" providerId="AD" clId="Web-{464DFC63-D8B2-BFF4-10FA-C24EB2753619}" dt="2023-05-09T02:18:36.709" v="230" actId="1076"/>
        <pc:sldMkLst>
          <pc:docMk/>
          <pc:sldMk cId="0" sldId="279"/>
        </pc:sldMkLst>
        <pc:spChg chg="mod">
          <ac:chgData name="Tobin Magle" userId="S::ctm6768@ads.northwestern.edu::42da060b-ddc7-42dc-a7e8-253cdb78acd4" providerId="AD" clId="Web-{464DFC63-D8B2-BFF4-10FA-C24EB2753619}" dt="2023-05-09T02:18:36.709" v="230" actId="1076"/>
          <ac:spMkLst>
            <pc:docMk/>
            <pc:sldMk cId="0" sldId="279"/>
            <ac:spMk id="384" creationId="{00000000-0000-0000-0000-000000000000}"/>
          </ac:spMkLst>
        </pc:spChg>
      </pc:sldChg>
      <pc:sldChg chg="addSp delSp modSp">
        <pc:chgData name="Tobin Magle" userId="S::ctm6768@ads.northwestern.edu::42da060b-ddc7-42dc-a7e8-253cdb78acd4" providerId="AD" clId="Web-{464DFC63-D8B2-BFF4-10FA-C24EB2753619}" dt="2023-05-09T02:08:11.388" v="186" actId="20577"/>
        <pc:sldMkLst>
          <pc:docMk/>
          <pc:sldMk cId="0" sldId="280"/>
        </pc:sldMkLst>
        <pc:spChg chg="mod">
          <ac:chgData name="Tobin Magle" userId="S::ctm6768@ads.northwestern.edu::42da060b-ddc7-42dc-a7e8-253cdb78acd4" providerId="AD" clId="Web-{464DFC63-D8B2-BFF4-10FA-C24EB2753619}" dt="2023-05-09T02:08:11.388" v="186" actId="20577"/>
          <ac:spMkLst>
            <pc:docMk/>
            <pc:sldMk cId="0" sldId="280"/>
            <ac:spMk id="392" creationId="{00000000-0000-0000-0000-000000000000}"/>
          </ac:spMkLst>
        </pc:spChg>
        <pc:spChg chg="del">
          <ac:chgData name="Tobin Magle" userId="S::ctm6768@ads.northwestern.edu::42da060b-ddc7-42dc-a7e8-253cdb78acd4" providerId="AD" clId="Web-{464DFC63-D8B2-BFF4-10FA-C24EB2753619}" dt="2023-05-09T01:59:59.165" v="180"/>
          <ac:spMkLst>
            <pc:docMk/>
            <pc:sldMk cId="0" sldId="280"/>
            <ac:spMk id="394" creationId="{00000000-0000-0000-0000-000000000000}"/>
          </ac:spMkLst>
        </pc:spChg>
        <pc:picChg chg="add mod">
          <ac:chgData name="Tobin Magle" userId="S::ctm6768@ads.northwestern.edu::42da060b-ddc7-42dc-a7e8-253cdb78acd4" providerId="AD" clId="Web-{464DFC63-D8B2-BFF4-10FA-C24EB2753619}" dt="2023-05-09T02:08:04.872" v="185" actId="1076"/>
          <ac:picMkLst>
            <pc:docMk/>
            <pc:sldMk cId="0" sldId="280"/>
            <ac:picMk id="2" creationId="{E440D69E-0975-860B-BC4D-6DDAEC8E8472}"/>
          </ac:picMkLst>
        </pc:picChg>
        <pc:picChg chg="del">
          <ac:chgData name="Tobin Magle" userId="S::ctm6768@ads.northwestern.edu::42da060b-ddc7-42dc-a7e8-253cdb78acd4" providerId="AD" clId="Web-{464DFC63-D8B2-BFF4-10FA-C24EB2753619}" dt="2023-05-09T01:59:56.259" v="179"/>
          <ac:picMkLst>
            <pc:docMk/>
            <pc:sldMk cId="0" sldId="280"/>
            <ac:picMk id="393" creationId="{00000000-0000-0000-0000-000000000000}"/>
          </ac:picMkLst>
        </pc:picChg>
      </pc:sldChg>
      <pc:sldChg chg="modSp">
        <pc:chgData name="Tobin Magle" userId="S::ctm6768@ads.northwestern.edu::42da060b-ddc7-42dc-a7e8-253cdb78acd4" providerId="AD" clId="Web-{464DFC63-D8B2-BFF4-10FA-C24EB2753619}" dt="2023-05-09T02:20:11.197" v="237" actId="20577"/>
        <pc:sldMkLst>
          <pc:docMk/>
          <pc:sldMk cId="0" sldId="281"/>
        </pc:sldMkLst>
        <pc:spChg chg="mod">
          <ac:chgData name="Tobin Magle" userId="S::ctm6768@ads.northwestern.edu::42da060b-ddc7-42dc-a7e8-253cdb78acd4" providerId="AD" clId="Web-{464DFC63-D8B2-BFF4-10FA-C24EB2753619}" dt="2023-05-09T02:08:41.514" v="190" actId="20577"/>
          <ac:spMkLst>
            <pc:docMk/>
            <pc:sldMk cId="0" sldId="281"/>
            <ac:spMk id="400" creationId="{00000000-0000-0000-0000-000000000000}"/>
          </ac:spMkLst>
        </pc:spChg>
        <pc:spChg chg="mod">
          <ac:chgData name="Tobin Magle" userId="S::ctm6768@ads.northwestern.edu::42da060b-ddc7-42dc-a7e8-253cdb78acd4" providerId="AD" clId="Web-{464DFC63-D8B2-BFF4-10FA-C24EB2753619}" dt="2023-05-09T02:19:10.882" v="232" actId="20577"/>
          <ac:spMkLst>
            <pc:docMk/>
            <pc:sldMk cId="0" sldId="281"/>
            <ac:spMk id="402" creationId="{00000000-0000-0000-0000-000000000000}"/>
          </ac:spMkLst>
        </pc:spChg>
        <pc:spChg chg="mod">
          <ac:chgData name="Tobin Magle" userId="S::ctm6768@ads.northwestern.edu::42da060b-ddc7-42dc-a7e8-253cdb78acd4" providerId="AD" clId="Web-{464DFC63-D8B2-BFF4-10FA-C24EB2753619}" dt="2023-05-09T02:20:11.197" v="237" actId="20577"/>
          <ac:spMkLst>
            <pc:docMk/>
            <pc:sldMk cId="0" sldId="281"/>
            <ac:spMk id="403" creationId="{00000000-0000-0000-0000-000000000000}"/>
          </ac:spMkLst>
        </pc:spChg>
      </pc:sldChg>
      <pc:sldChg chg="delSp modSp mod setBg">
        <pc:chgData name="Tobin Magle" userId="S::ctm6768@ads.northwestern.edu::42da060b-ddc7-42dc-a7e8-253cdb78acd4" providerId="AD" clId="Web-{464DFC63-D8B2-BFF4-10FA-C24EB2753619}" dt="2023-05-09T02:20:39.167" v="242" actId="20577"/>
        <pc:sldMkLst>
          <pc:docMk/>
          <pc:sldMk cId="0" sldId="282"/>
        </pc:sldMkLst>
        <pc:spChg chg="mod">
          <ac:chgData name="Tobin Magle" userId="S::ctm6768@ads.northwestern.edu::42da060b-ddc7-42dc-a7e8-253cdb78acd4" providerId="AD" clId="Web-{464DFC63-D8B2-BFF4-10FA-C24EB2753619}" dt="2023-05-09T02:20:39.167" v="242" actId="20577"/>
          <ac:spMkLst>
            <pc:docMk/>
            <pc:sldMk cId="0" sldId="282"/>
            <ac:spMk id="410" creationId="{00000000-0000-0000-0000-000000000000}"/>
          </ac:spMkLst>
        </pc:spChg>
        <pc:spChg chg="del">
          <ac:chgData name="Tobin Magle" userId="S::ctm6768@ads.northwestern.edu::42da060b-ddc7-42dc-a7e8-253cdb78acd4" providerId="AD" clId="Web-{464DFC63-D8B2-BFF4-10FA-C24EB2753619}" dt="2023-05-09T02:20:30.198" v="239"/>
          <ac:spMkLst>
            <pc:docMk/>
            <pc:sldMk cId="0" sldId="282"/>
            <ac:spMk id="411" creationId="{00000000-0000-0000-0000-000000000000}"/>
          </ac:spMkLst>
        </pc:spChg>
      </pc:sldChg>
      <pc:sldChg chg="modSp">
        <pc:chgData name="Tobin Magle" userId="S::ctm6768@ads.northwestern.edu::42da060b-ddc7-42dc-a7e8-253cdb78acd4" providerId="AD" clId="Web-{464DFC63-D8B2-BFF4-10FA-C24EB2753619}" dt="2023-05-09T02:20:50.372" v="243" actId="20577"/>
        <pc:sldMkLst>
          <pc:docMk/>
          <pc:sldMk cId="0" sldId="283"/>
        </pc:sldMkLst>
        <pc:spChg chg="mod">
          <ac:chgData name="Tobin Magle" userId="S::ctm6768@ads.northwestern.edu::42da060b-ddc7-42dc-a7e8-253cdb78acd4" providerId="AD" clId="Web-{464DFC63-D8B2-BFF4-10FA-C24EB2753619}" dt="2023-05-09T02:20:50.372" v="243" actId="20577"/>
          <ac:spMkLst>
            <pc:docMk/>
            <pc:sldMk cId="0" sldId="283"/>
            <ac:spMk id="417" creationId="{00000000-0000-0000-0000-000000000000}"/>
          </ac:spMkLst>
        </pc:spChg>
      </pc:sldChg>
      <pc:sldChg chg="modSp">
        <pc:chgData name="Tobin Magle" userId="S::ctm6768@ads.northwestern.edu::42da060b-ddc7-42dc-a7e8-253cdb78acd4" providerId="AD" clId="Web-{464DFC63-D8B2-BFF4-10FA-C24EB2753619}" dt="2023-05-09T02:20:55.042" v="244" actId="20577"/>
        <pc:sldMkLst>
          <pc:docMk/>
          <pc:sldMk cId="0" sldId="284"/>
        </pc:sldMkLst>
        <pc:spChg chg="mod">
          <ac:chgData name="Tobin Magle" userId="S::ctm6768@ads.northwestern.edu::42da060b-ddc7-42dc-a7e8-253cdb78acd4" providerId="AD" clId="Web-{464DFC63-D8B2-BFF4-10FA-C24EB2753619}" dt="2023-05-09T02:20:55.042" v="244" actId="20577"/>
          <ac:spMkLst>
            <pc:docMk/>
            <pc:sldMk cId="0" sldId="284"/>
            <ac:spMk id="424" creationId="{00000000-0000-0000-0000-000000000000}"/>
          </ac:spMkLst>
        </pc:spChg>
      </pc:sldChg>
      <pc:sldChg chg="modSp">
        <pc:chgData name="Tobin Magle" userId="S::ctm6768@ads.northwestern.edu::42da060b-ddc7-42dc-a7e8-253cdb78acd4" providerId="AD" clId="Web-{464DFC63-D8B2-BFF4-10FA-C24EB2753619}" dt="2023-05-09T02:21:00.480" v="245" actId="20577"/>
        <pc:sldMkLst>
          <pc:docMk/>
          <pc:sldMk cId="0" sldId="285"/>
        </pc:sldMkLst>
        <pc:spChg chg="mod">
          <ac:chgData name="Tobin Magle" userId="S::ctm6768@ads.northwestern.edu::42da060b-ddc7-42dc-a7e8-253cdb78acd4" providerId="AD" clId="Web-{464DFC63-D8B2-BFF4-10FA-C24EB2753619}" dt="2023-05-09T02:21:00.480" v="245" actId="20577"/>
          <ac:spMkLst>
            <pc:docMk/>
            <pc:sldMk cId="0" sldId="285"/>
            <ac:spMk id="431" creationId="{00000000-0000-0000-0000-000000000000}"/>
          </ac:spMkLst>
        </pc:spChg>
      </pc:sldChg>
      <pc:sldChg chg="modSp">
        <pc:chgData name="Tobin Magle" userId="S::ctm6768@ads.northwestern.edu::42da060b-ddc7-42dc-a7e8-253cdb78acd4" providerId="AD" clId="Web-{464DFC63-D8B2-BFF4-10FA-C24EB2753619}" dt="2023-05-09T02:21:04.933" v="246" actId="20577"/>
        <pc:sldMkLst>
          <pc:docMk/>
          <pc:sldMk cId="0" sldId="286"/>
        </pc:sldMkLst>
        <pc:spChg chg="mod">
          <ac:chgData name="Tobin Magle" userId="S::ctm6768@ads.northwestern.edu::42da060b-ddc7-42dc-a7e8-253cdb78acd4" providerId="AD" clId="Web-{464DFC63-D8B2-BFF4-10FA-C24EB2753619}" dt="2023-05-09T02:21:04.933" v="246" actId="20577"/>
          <ac:spMkLst>
            <pc:docMk/>
            <pc:sldMk cId="0" sldId="286"/>
            <ac:spMk id="439" creationId="{00000000-0000-0000-0000-000000000000}"/>
          </ac:spMkLst>
        </pc:spChg>
      </pc:sldChg>
      <pc:sldChg chg="modSp">
        <pc:chgData name="Tobin Magle" userId="S::ctm6768@ads.northwestern.edu::42da060b-ddc7-42dc-a7e8-253cdb78acd4" providerId="AD" clId="Web-{464DFC63-D8B2-BFF4-10FA-C24EB2753619}" dt="2023-05-09T02:21:10.762" v="247" actId="20577"/>
        <pc:sldMkLst>
          <pc:docMk/>
          <pc:sldMk cId="3899651764" sldId="287"/>
        </pc:sldMkLst>
        <pc:spChg chg="mod">
          <ac:chgData name="Tobin Magle" userId="S::ctm6768@ads.northwestern.edu::42da060b-ddc7-42dc-a7e8-253cdb78acd4" providerId="AD" clId="Web-{464DFC63-D8B2-BFF4-10FA-C24EB2753619}" dt="2023-05-09T02:21:10.762" v="247" actId="20577"/>
          <ac:spMkLst>
            <pc:docMk/>
            <pc:sldMk cId="3899651764" sldId="287"/>
            <ac:spMk id="452" creationId="{00000000-0000-0000-0000-000000000000}"/>
          </ac:spMkLst>
        </pc:spChg>
      </pc:sldChg>
      <pc:sldChg chg="modSp">
        <pc:chgData name="Tobin Magle" userId="S::ctm6768@ads.northwestern.edu::42da060b-ddc7-42dc-a7e8-253cdb78acd4" providerId="AD" clId="Web-{464DFC63-D8B2-BFF4-10FA-C24EB2753619}" dt="2023-05-09T02:21:27.606" v="250" actId="20577"/>
        <pc:sldMkLst>
          <pc:docMk/>
          <pc:sldMk cId="0" sldId="288"/>
        </pc:sldMkLst>
        <pc:spChg chg="mod">
          <ac:chgData name="Tobin Magle" userId="S::ctm6768@ads.northwestern.edu::42da060b-ddc7-42dc-a7e8-253cdb78acd4" providerId="AD" clId="Web-{464DFC63-D8B2-BFF4-10FA-C24EB2753619}" dt="2023-05-09T02:21:14.684" v="248" actId="20577"/>
          <ac:spMkLst>
            <pc:docMk/>
            <pc:sldMk cId="0" sldId="288"/>
            <ac:spMk id="470" creationId="{00000000-0000-0000-0000-000000000000}"/>
          </ac:spMkLst>
        </pc:spChg>
        <pc:spChg chg="mod">
          <ac:chgData name="Tobin Magle" userId="S::ctm6768@ads.northwestern.edu::42da060b-ddc7-42dc-a7e8-253cdb78acd4" providerId="AD" clId="Web-{464DFC63-D8B2-BFF4-10FA-C24EB2753619}" dt="2023-05-09T02:21:27.606" v="250" actId="20577"/>
          <ac:spMkLst>
            <pc:docMk/>
            <pc:sldMk cId="0" sldId="288"/>
            <ac:spMk id="471" creationId="{00000000-0000-0000-0000-000000000000}"/>
          </ac:spMkLst>
        </pc:spChg>
      </pc:sldChg>
      <pc:sldChg chg="modSp">
        <pc:chgData name="Tobin Magle" userId="S::ctm6768@ads.northwestern.edu::42da060b-ddc7-42dc-a7e8-253cdb78acd4" providerId="AD" clId="Web-{464DFC63-D8B2-BFF4-10FA-C24EB2753619}" dt="2023-05-09T02:10:02.830" v="191" actId="20577"/>
        <pc:sldMkLst>
          <pc:docMk/>
          <pc:sldMk cId="0" sldId="289"/>
        </pc:sldMkLst>
        <pc:spChg chg="mod">
          <ac:chgData name="Tobin Magle" userId="S::ctm6768@ads.northwestern.edu::42da060b-ddc7-42dc-a7e8-253cdb78acd4" providerId="AD" clId="Web-{464DFC63-D8B2-BFF4-10FA-C24EB2753619}" dt="2023-05-09T02:10:02.830" v="191" actId="20577"/>
          <ac:spMkLst>
            <pc:docMk/>
            <pc:sldMk cId="0" sldId="289"/>
            <ac:spMk id="482" creationId="{00000000-0000-0000-0000-000000000000}"/>
          </ac:spMkLst>
        </pc:spChg>
      </pc:sldChg>
      <pc:sldChg chg="modSp">
        <pc:chgData name="Tobin Magle" userId="S::ctm6768@ads.northwestern.edu::42da060b-ddc7-42dc-a7e8-253cdb78acd4" providerId="AD" clId="Web-{464DFC63-D8B2-BFF4-10FA-C24EB2753619}" dt="2023-05-09T02:10:20.408" v="192" actId="20577"/>
        <pc:sldMkLst>
          <pc:docMk/>
          <pc:sldMk cId="0" sldId="290"/>
        </pc:sldMkLst>
        <pc:spChg chg="mod">
          <ac:chgData name="Tobin Magle" userId="S::ctm6768@ads.northwestern.edu::42da060b-ddc7-42dc-a7e8-253cdb78acd4" providerId="AD" clId="Web-{464DFC63-D8B2-BFF4-10FA-C24EB2753619}" dt="2023-05-09T02:10:20.408" v="192" actId="20577"/>
          <ac:spMkLst>
            <pc:docMk/>
            <pc:sldMk cId="0" sldId="290"/>
            <ac:spMk id="490" creationId="{00000000-0000-0000-0000-000000000000}"/>
          </ac:spMkLst>
        </pc:spChg>
      </pc:sldChg>
      <pc:sldChg chg="modSp">
        <pc:chgData name="Tobin Magle" userId="S::ctm6768@ads.northwestern.edu::42da060b-ddc7-42dc-a7e8-253cdb78acd4" providerId="AD" clId="Web-{464DFC63-D8B2-BFF4-10FA-C24EB2753619}" dt="2023-05-09T02:10:24.893" v="193" actId="20577"/>
        <pc:sldMkLst>
          <pc:docMk/>
          <pc:sldMk cId="0" sldId="291"/>
        </pc:sldMkLst>
        <pc:spChg chg="mod">
          <ac:chgData name="Tobin Magle" userId="S::ctm6768@ads.northwestern.edu::42da060b-ddc7-42dc-a7e8-253cdb78acd4" providerId="AD" clId="Web-{464DFC63-D8B2-BFF4-10FA-C24EB2753619}" dt="2023-05-09T02:10:24.893" v="193" actId="20577"/>
          <ac:spMkLst>
            <pc:docMk/>
            <pc:sldMk cId="0" sldId="291"/>
            <ac:spMk id="507" creationId="{00000000-0000-0000-0000-000000000000}"/>
          </ac:spMkLst>
        </pc:spChg>
      </pc:sldChg>
      <pc:sldChg chg="addSp modSp add replId">
        <pc:chgData name="Tobin Magle" userId="S::ctm6768@ads.northwestern.edu::42da060b-ddc7-42dc-a7e8-253cdb78acd4" providerId="AD" clId="Web-{464DFC63-D8B2-BFF4-10FA-C24EB2753619}" dt="2023-05-09T01:46:05.412" v="7"/>
        <pc:sldMkLst>
          <pc:docMk/>
          <pc:sldMk cId="2592435873" sldId="325"/>
        </pc:sldMkLst>
        <pc:spChg chg="add mod">
          <ac:chgData name="Tobin Magle" userId="S::ctm6768@ads.northwestern.edu::42da060b-ddc7-42dc-a7e8-253cdb78acd4" providerId="AD" clId="Web-{464DFC63-D8B2-BFF4-10FA-C24EB2753619}" dt="2023-05-09T01:46:05.412" v="7"/>
          <ac:spMkLst>
            <pc:docMk/>
            <pc:sldMk cId="2592435873" sldId="325"/>
            <ac:spMk id="14" creationId="{A5BDC40D-AB6F-D7BF-2C7F-F899BA5111AA}"/>
          </ac:spMkLst>
        </pc:spChg>
      </pc:sldChg>
      <pc:sldChg chg="modSp add replId">
        <pc:chgData name="Tobin Magle" userId="S::ctm6768@ads.northwestern.edu::42da060b-ddc7-42dc-a7e8-253cdb78acd4" providerId="AD" clId="Web-{464DFC63-D8B2-BFF4-10FA-C24EB2753619}" dt="2023-05-09T02:08:34.264" v="189" actId="20577"/>
        <pc:sldMkLst>
          <pc:docMk/>
          <pc:sldMk cId="3278173182" sldId="326"/>
        </pc:sldMkLst>
        <pc:spChg chg="mod">
          <ac:chgData name="Tobin Magle" userId="S::ctm6768@ads.northwestern.edu::42da060b-ddc7-42dc-a7e8-253cdb78acd4" providerId="AD" clId="Web-{464DFC63-D8B2-BFF4-10FA-C24EB2753619}" dt="2023-05-09T02:08:34.264" v="189" actId="20577"/>
          <ac:spMkLst>
            <pc:docMk/>
            <pc:sldMk cId="3278173182" sldId="326"/>
            <ac:spMk id="392" creationId="{00000000-0000-0000-0000-000000000000}"/>
          </ac:spMkLst>
        </pc:spChg>
      </pc:sldChg>
    </pc:docChg>
  </pc:docChgLst>
  <pc:docChgLst>
    <pc:chgData name="John Lee" userId="S::xtc3853@ads.northwestern.edu::983a6f42-7a1b-4206-85ef-f322ba137919" providerId="AD" clId="Web-{071D10C5-14DA-2B98-89C2-3402590141D1}"/>
    <pc:docChg chg="mod addSld delSld modSld">
      <pc:chgData name="John Lee" userId="S::xtc3853@ads.northwestern.edu::983a6f42-7a1b-4206-85ef-f322ba137919" providerId="AD" clId="Web-{071D10C5-14DA-2B98-89C2-3402590141D1}" dt="2024-03-25T19:28:45.846" v="511" actId="20577"/>
      <pc:docMkLst>
        <pc:docMk/>
      </pc:docMkLst>
      <pc:sldChg chg="mod modShow">
        <pc:chgData name="John Lee" userId="S::xtc3853@ads.northwestern.edu::983a6f42-7a1b-4206-85ef-f322ba137919" providerId="AD" clId="Web-{071D10C5-14DA-2B98-89C2-3402590141D1}" dt="2024-03-25T18:56:25.253" v="463"/>
        <pc:sldMkLst>
          <pc:docMk/>
          <pc:sldMk cId="131662873" sldId="294"/>
        </pc:sldMkLst>
      </pc:sldChg>
      <pc:sldChg chg="modSp">
        <pc:chgData name="John Lee" userId="S::xtc3853@ads.northwestern.edu::983a6f42-7a1b-4206-85ef-f322ba137919" providerId="AD" clId="Web-{071D10C5-14DA-2B98-89C2-3402590141D1}" dt="2024-03-25T19:28:45.846" v="511" actId="20577"/>
        <pc:sldMkLst>
          <pc:docMk/>
          <pc:sldMk cId="2470761391" sldId="295"/>
        </pc:sldMkLst>
        <pc:spChg chg="mod">
          <ac:chgData name="John Lee" userId="S::xtc3853@ads.northwestern.edu::983a6f42-7a1b-4206-85ef-f322ba137919" providerId="AD" clId="Web-{071D10C5-14DA-2B98-89C2-3402590141D1}" dt="2024-03-25T19:28:45.846" v="511" actId="20577"/>
          <ac:spMkLst>
            <pc:docMk/>
            <pc:sldMk cId="2470761391" sldId="295"/>
            <ac:spMk id="3" creationId="{F86993FC-E6A2-9C5B-3A31-BE46F2BC5988}"/>
          </ac:spMkLst>
        </pc:spChg>
      </pc:sldChg>
      <pc:sldChg chg="addSp delSp modSp">
        <pc:chgData name="John Lee" userId="S::xtc3853@ads.northwestern.edu::983a6f42-7a1b-4206-85ef-f322ba137919" providerId="AD" clId="Web-{071D10C5-14DA-2B98-89C2-3402590141D1}" dt="2024-03-25T18:55:10.220" v="461" actId="1076"/>
        <pc:sldMkLst>
          <pc:docMk/>
          <pc:sldMk cId="630841979" sldId="297"/>
        </pc:sldMkLst>
        <pc:spChg chg="add del mod">
          <ac:chgData name="John Lee" userId="S::xtc3853@ads.northwestern.edu::983a6f42-7a1b-4206-85ef-f322ba137919" providerId="AD" clId="Web-{071D10C5-14DA-2B98-89C2-3402590141D1}" dt="2024-03-25T18:53:31.937" v="450"/>
          <ac:spMkLst>
            <pc:docMk/>
            <pc:sldMk cId="630841979" sldId="297"/>
            <ac:spMk id="4" creationId="{1F3C42D7-1604-2D38-CBB7-8C632E4B720D}"/>
          </ac:spMkLst>
        </pc:spChg>
        <pc:spChg chg="del">
          <ac:chgData name="John Lee" userId="S::xtc3853@ads.northwestern.edu::983a6f42-7a1b-4206-85ef-f322ba137919" providerId="AD" clId="Web-{071D10C5-14DA-2B98-89C2-3402590141D1}" dt="2024-03-25T18:53:12.905" v="448"/>
          <ac:spMkLst>
            <pc:docMk/>
            <pc:sldMk cId="630841979" sldId="297"/>
            <ac:spMk id="5" creationId="{DA3F4F5F-33EE-4A8F-7964-A8B5D6AFAF99}"/>
          </ac:spMkLst>
        </pc:spChg>
        <pc:spChg chg="mod">
          <ac:chgData name="John Lee" userId="S::xtc3853@ads.northwestern.edu::983a6f42-7a1b-4206-85ef-f322ba137919" providerId="AD" clId="Web-{071D10C5-14DA-2B98-89C2-3402590141D1}" dt="2024-03-25T18:55:10.220" v="461" actId="1076"/>
          <ac:spMkLst>
            <pc:docMk/>
            <pc:sldMk cId="630841979" sldId="297"/>
            <ac:spMk id="6" creationId="{49A6ABCC-04D9-4ABA-AF58-0705AE8A2257}"/>
          </ac:spMkLst>
        </pc:spChg>
        <pc:picChg chg="add del mod">
          <ac:chgData name="John Lee" userId="S::xtc3853@ads.northwestern.edu::983a6f42-7a1b-4206-85ef-f322ba137919" providerId="AD" clId="Web-{071D10C5-14DA-2B98-89C2-3402590141D1}" dt="2024-03-25T18:54:54.860" v="456"/>
          <ac:picMkLst>
            <pc:docMk/>
            <pc:sldMk cId="630841979" sldId="297"/>
            <ac:picMk id="7" creationId="{4114C7AA-E0DA-6F26-E9CA-3ED129A50E84}"/>
          </ac:picMkLst>
        </pc:picChg>
        <pc:picChg chg="del">
          <ac:chgData name="John Lee" userId="S::xtc3853@ads.northwestern.edu::983a6f42-7a1b-4206-85ef-f322ba137919" providerId="AD" clId="Web-{071D10C5-14DA-2B98-89C2-3402590141D1}" dt="2024-03-25T18:53:29.811" v="449"/>
          <ac:picMkLst>
            <pc:docMk/>
            <pc:sldMk cId="630841979" sldId="297"/>
            <ac:picMk id="8" creationId="{A7B6F6CE-463C-54CC-7C44-678A6458727D}"/>
          </ac:picMkLst>
        </pc:picChg>
        <pc:picChg chg="add mod">
          <ac:chgData name="John Lee" userId="S::xtc3853@ads.northwestern.edu::983a6f42-7a1b-4206-85ef-f322ba137919" providerId="AD" clId="Web-{071D10C5-14DA-2B98-89C2-3402590141D1}" dt="2024-03-25T18:55:06.923" v="460" actId="1076"/>
          <ac:picMkLst>
            <pc:docMk/>
            <pc:sldMk cId="630841979" sldId="297"/>
            <ac:picMk id="9" creationId="{1A523255-3613-2018-F464-EFFBBB5E39B6}"/>
          </ac:picMkLst>
        </pc:picChg>
      </pc:sldChg>
      <pc:sldChg chg="addSp delSp modSp">
        <pc:chgData name="John Lee" userId="S::xtc3853@ads.northwestern.edu::983a6f42-7a1b-4206-85ef-f322ba137919" providerId="AD" clId="Web-{071D10C5-14DA-2B98-89C2-3402590141D1}" dt="2024-03-25T18:34:16.775" v="447" actId="14100"/>
        <pc:sldMkLst>
          <pc:docMk/>
          <pc:sldMk cId="3877325999" sldId="298"/>
        </pc:sldMkLst>
        <pc:spChg chg="add del mod">
          <ac:chgData name="John Lee" userId="S::xtc3853@ads.northwestern.edu::983a6f42-7a1b-4206-85ef-f322ba137919" providerId="AD" clId="Web-{071D10C5-14DA-2B98-89C2-3402590141D1}" dt="2024-03-25T18:32:00.880" v="431"/>
          <ac:spMkLst>
            <pc:docMk/>
            <pc:sldMk cId="3877325999" sldId="298"/>
            <ac:spMk id="4" creationId="{FEA947EC-5FCB-5BB9-1DF4-76F63C1C63B8}"/>
          </ac:spMkLst>
        </pc:spChg>
        <pc:spChg chg="del">
          <ac:chgData name="John Lee" userId="S::xtc3853@ads.northwestern.edu::983a6f42-7a1b-4206-85ef-f322ba137919" providerId="AD" clId="Web-{071D10C5-14DA-2B98-89C2-3402590141D1}" dt="2024-03-25T18:32:01.520" v="432"/>
          <ac:spMkLst>
            <pc:docMk/>
            <pc:sldMk cId="3877325999" sldId="298"/>
            <ac:spMk id="5" creationId="{DA3F4F5F-33EE-4A8F-7964-A8B5D6AFAF99}"/>
          </ac:spMkLst>
        </pc:spChg>
        <pc:spChg chg="mod">
          <ac:chgData name="John Lee" userId="S::xtc3853@ads.northwestern.edu::983a6f42-7a1b-4206-85ef-f322ba137919" providerId="AD" clId="Web-{071D10C5-14DA-2B98-89C2-3402590141D1}" dt="2024-03-25T18:33:58.431" v="442" actId="1076"/>
          <ac:spMkLst>
            <pc:docMk/>
            <pc:sldMk cId="3877325999" sldId="298"/>
            <ac:spMk id="6" creationId="{49A6ABCC-04D9-4ABA-AF58-0705AE8A2257}"/>
          </ac:spMkLst>
        </pc:spChg>
        <pc:spChg chg="del">
          <ac:chgData name="John Lee" userId="S::xtc3853@ads.northwestern.edu::983a6f42-7a1b-4206-85ef-f322ba137919" providerId="AD" clId="Web-{071D10C5-14DA-2B98-89C2-3402590141D1}" dt="2024-03-25T18:31:59.536" v="430"/>
          <ac:spMkLst>
            <pc:docMk/>
            <pc:sldMk cId="3877325999" sldId="298"/>
            <ac:spMk id="10" creationId="{6F41598E-7731-BE55-01C9-BFDA16C03006}"/>
          </ac:spMkLst>
        </pc:spChg>
        <pc:spChg chg="add mod">
          <ac:chgData name="John Lee" userId="S::xtc3853@ads.northwestern.edu::983a6f42-7a1b-4206-85ef-f322ba137919" providerId="AD" clId="Web-{071D10C5-14DA-2B98-89C2-3402590141D1}" dt="2024-03-25T18:32:21.552" v="437" actId="14100"/>
          <ac:spMkLst>
            <pc:docMk/>
            <pc:sldMk cId="3877325999" sldId="298"/>
            <ac:spMk id="11" creationId="{7B7C1FF3-2946-43D0-6C37-28A827F116EA}"/>
          </ac:spMkLst>
        </pc:spChg>
        <pc:spChg chg="del">
          <ac:chgData name="John Lee" userId="S::xtc3853@ads.northwestern.edu::983a6f42-7a1b-4206-85ef-f322ba137919" providerId="AD" clId="Web-{071D10C5-14DA-2B98-89C2-3402590141D1}" dt="2024-03-25T18:33:55.102" v="441"/>
          <ac:spMkLst>
            <pc:docMk/>
            <pc:sldMk cId="3877325999" sldId="298"/>
            <ac:spMk id="15" creationId="{5003F37E-9377-14F9-49A4-C190EB73C444}"/>
          </ac:spMkLst>
        </pc:spChg>
        <pc:spChg chg="add mod">
          <ac:chgData name="John Lee" userId="S::xtc3853@ads.northwestern.edu::983a6f42-7a1b-4206-85ef-f322ba137919" providerId="AD" clId="Web-{071D10C5-14DA-2B98-89C2-3402590141D1}" dt="2024-03-25T18:34:16.775" v="447" actId="14100"/>
          <ac:spMkLst>
            <pc:docMk/>
            <pc:sldMk cId="3877325999" sldId="298"/>
            <ac:spMk id="17" creationId="{CE592C48-D83C-3B85-349B-F6791274F16F}"/>
          </ac:spMkLst>
        </pc:spChg>
        <pc:grpChg chg="add">
          <ac:chgData name="John Lee" userId="S::xtc3853@ads.northwestern.edu::983a6f42-7a1b-4206-85ef-f322ba137919" providerId="AD" clId="Web-{071D10C5-14DA-2B98-89C2-3402590141D1}" dt="2024-03-25T18:34:09.931" v="444"/>
          <ac:grpSpMkLst>
            <pc:docMk/>
            <pc:sldMk cId="3877325999" sldId="298"/>
            <ac:grpSpMk id="13" creationId="{13B041DD-209F-438C-69C5-F8295D8523E9}"/>
          </ac:grpSpMkLst>
        </pc:grpChg>
        <pc:picChg chg="add mod">
          <ac:chgData name="John Lee" userId="S::xtc3853@ads.northwestern.edu::983a6f42-7a1b-4206-85ef-f322ba137919" providerId="AD" clId="Web-{071D10C5-14DA-2B98-89C2-3402590141D1}" dt="2024-03-25T18:32:04.411" v="434" actId="1076"/>
          <ac:picMkLst>
            <pc:docMk/>
            <pc:sldMk cId="3877325999" sldId="298"/>
            <ac:picMk id="7" creationId="{D9FDA6B8-333B-AD39-C7D6-CAC7CA7A24BC}"/>
          </ac:picMkLst>
        </pc:picChg>
        <pc:picChg chg="del">
          <ac:chgData name="John Lee" userId="S::xtc3853@ads.northwestern.edu::983a6f42-7a1b-4206-85ef-f322ba137919" providerId="AD" clId="Web-{071D10C5-14DA-2B98-89C2-3402590141D1}" dt="2024-03-25T18:31:58.520" v="429"/>
          <ac:picMkLst>
            <pc:docMk/>
            <pc:sldMk cId="3877325999" sldId="298"/>
            <ac:picMk id="9" creationId="{437A5605-0918-6FE1-2D38-4FD5B1E6D62B}"/>
          </ac:picMkLst>
        </pc:picChg>
        <pc:picChg chg="add mod">
          <ac:chgData name="John Lee" userId="S::xtc3853@ads.northwestern.edu::983a6f42-7a1b-4206-85ef-f322ba137919" providerId="AD" clId="Web-{071D10C5-14DA-2B98-89C2-3402590141D1}" dt="2024-03-25T18:33:59.899" v="443" actId="1076"/>
          <ac:picMkLst>
            <pc:docMk/>
            <pc:sldMk cId="3877325999" sldId="298"/>
            <ac:picMk id="12" creationId="{5F173AAF-B595-D02E-B664-5D9983639AFE}"/>
          </ac:picMkLst>
        </pc:picChg>
        <pc:picChg chg="del">
          <ac:chgData name="John Lee" userId="S::xtc3853@ads.northwestern.edu::983a6f42-7a1b-4206-85ef-f322ba137919" providerId="AD" clId="Web-{071D10C5-14DA-2B98-89C2-3402590141D1}" dt="2024-03-25T18:33:50.102" v="438"/>
          <ac:picMkLst>
            <pc:docMk/>
            <pc:sldMk cId="3877325999" sldId="298"/>
            <ac:picMk id="14" creationId="{E5794A55-7AAC-7D26-8AB2-CC510A994160}"/>
          </ac:picMkLst>
        </pc:picChg>
      </pc:sldChg>
      <pc:sldChg chg="mod modShow">
        <pc:chgData name="John Lee" userId="S::xtc3853@ads.northwestern.edu::983a6f42-7a1b-4206-85ef-f322ba137919" providerId="AD" clId="Web-{071D10C5-14DA-2B98-89C2-3402590141D1}" dt="2024-03-25T16:59:06.452" v="428"/>
        <pc:sldMkLst>
          <pc:docMk/>
          <pc:sldMk cId="1460542211" sldId="301"/>
        </pc:sldMkLst>
      </pc:sldChg>
      <pc:sldChg chg="mod modShow">
        <pc:chgData name="John Lee" userId="S::xtc3853@ads.northwestern.edu::983a6f42-7a1b-4206-85ef-f322ba137919" providerId="AD" clId="Web-{071D10C5-14DA-2B98-89C2-3402590141D1}" dt="2024-03-25T16:59:06.373" v="427"/>
        <pc:sldMkLst>
          <pc:docMk/>
          <pc:sldMk cId="846015697" sldId="302"/>
        </pc:sldMkLst>
      </pc:sldChg>
      <pc:sldChg chg="mod modShow">
        <pc:chgData name="John Lee" userId="S::xtc3853@ads.northwestern.edu::983a6f42-7a1b-4206-85ef-f322ba137919" providerId="AD" clId="Web-{071D10C5-14DA-2B98-89C2-3402590141D1}" dt="2024-03-25T16:59:06.311" v="426"/>
        <pc:sldMkLst>
          <pc:docMk/>
          <pc:sldMk cId="1089537404" sldId="303"/>
        </pc:sldMkLst>
      </pc:sldChg>
      <pc:sldChg chg="mod modShow">
        <pc:chgData name="John Lee" userId="S::xtc3853@ads.northwestern.edu::983a6f42-7a1b-4206-85ef-f322ba137919" providerId="AD" clId="Web-{071D10C5-14DA-2B98-89C2-3402590141D1}" dt="2024-03-25T16:59:06.186" v="425"/>
        <pc:sldMkLst>
          <pc:docMk/>
          <pc:sldMk cId="2944991217" sldId="304"/>
        </pc:sldMkLst>
      </pc:sldChg>
      <pc:sldChg chg="addSp delSp modSp">
        <pc:chgData name="John Lee" userId="S::xtc3853@ads.northwestern.edu::983a6f42-7a1b-4206-85ef-f322ba137919" providerId="AD" clId="Web-{071D10C5-14DA-2B98-89C2-3402590141D1}" dt="2024-03-25T16:58:45.701" v="424" actId="14100"/>
        <pc:sldMkLst>
          <pc:docMk/>
          <pc:sldMk cId="3848652984" sldId="305"/>
        </pc:sldMkLst>
        <pc:spChg chg="add del mod">
          <ac:chgData name="John Lee" userId="S::xtc3853@ads.northwestern.edu::983a6f42-7a1b-4206-85ef-f322ba137919" providerId="AD" clId="Web-{071D10C5-14DA-2B98-89C2-3402590141D1}" dt="2024-03-25T16:58:12.591" v="414"/>
          <ac:spMkLst>
            <pc:docMk/>
            <pc:sldMk cId="3848652984" sldId="305"/>
            <ac:spMk id="4" creationId="{423D2632-BF68-08D6-BF55-4694895E9748}"/>
          </ac:spMkLst>
        </pc:spChg>
        <pc:spChg chg="mod">
          <ac:chgData name="John Lee" userId="S::xtc3853@ads.northwestern.edu::983a6f42-7a1b-4206-85ef-f322ba137919" providerId="AD" clId="Web-{071D10C5-14DA-2B98-89C2-3402590141D1}" dt="2024-03-25T16:58:31.654" v="421" actId="1076"/>
          <ac:spMkLst>
            <pc:docMk/>
            <pc:sldMk cId="3848652984" sldId="305"/>
            <ac:spMk id="6" creationId="{49A6ABCC-04D9-4ABA-AF58-0705AE8A2257}"/>
          </ac:spMkLst>
        </pc:spChg>
        <pc:spChg chg="add mod">
          <ac:chgData name="John Lee" userId="S::xtc3853@ads.northwestern.edu::983a6f42-7a1b-4206-85ef-f322ba137919" providerId="AD" clId="Web-{071D10C5-14DA-2B98-89C2-3402590141D1}" dt="2024-03-25T16:58:45.701" v="424" actId="14100"/>
          <ac:spMkLst>
            <pc:docMk/>
            <pc:sldMk cId="3848652984" sldId="305"/>
            <ac:spMk id="9" creationId="{6AADF82A-777F-B80E-15CE-595BBD9B5C59}"/>
          </ac:spMkLst>
        </pc:spChg>
        <pc:spChg chg="del">
          <ac:chgData name="John Lee" userId="S::xtc3853@ads.northwestern.edu::983a6f42-7a1b-4206-85ef-f322ba137919" providerId="AD" clId="Web-{071D10C5-14DA-2B98-89C2-3402590141D1}" dt="2024-03-25T16:58:09.903" v="412"/>
          <ac:spMkLst>
            <pc:docMk/>
            <pc:sldMk cId="3848652984" sldId="305"/>
            <ac:spMk id="12" creationId="{2DEDFF24-38FB-F80A-5614-C83434FFC5F9}"/>
          </ac:spMkLst>
        </pc:spChg>
        <pc:picChg chg="add mod">
          <ac:chgData name="John Lee" userId="S::xtc3853@ads.northwestern.edu::983a6f42-7a1b-4206-85ef-f322ba137919" providerId="AD" clId="Web-{071D10C5-14DA-2B98-89C2-3402590141D1}" dt="2024-03-25T16:58:29.013" v="420" actId="1076"/>
          <ac:picMkLst>
            <pc:docMk/>
            <pc:sldMk cId="3848652984" sldId="305"/>
            <ac:picMk id="5" creationId="{5FC1E2F4-7C2F-201B-D9F2-154669245C3B}"/>
          </ac:picMkLst>
        </pc:picChg>
        <pc:picChg chg="del">
          <ac:chgData name="John Lee" userId="S::xtc3853@ads.northwestern.edu::983a6f42-7a1b-4206-85ef-f322ba137919" providerId="AD" clId="Web-{071D10C5-14DA-2B98-89C2-3402590141D1}" dt="2024-03-25T16:58:09.935" v="413"/>
          <ac:picMkLst>
            <pc:docMk/>
            <pc:sldMk cId="3848652984" sldId="305"/>
            <ac:picMk id="7" creationId="{2D7C5C85-C8CB-BC63-2216-CE7186324F89}"/>
          </ac:picMkLst>
        </pc:picChg>
      </pc:sldChg>
      <pc:sldChg chg="del">
        <pc:chgData name="John Lee" userId="S::xtc3853@ads.northwestern.edu::983a6f42-7a1b-4206-85ef-f322ba137919" providerId="AD" clId="Web-{071D10C5-14DA-2B98-89C2-3402590141D1}" dt="2024-03-25T16:56:28.041" v="411"/>
        <pc:sldMkLst>
          <pc:docMk/>
          <pc:sldMk cId="1034944745" sldId="306"/>
        </pc:sldMkLst>
      </pc:sldChg>
      <pc:sldChg chg="addSp delSp modSp">
        <pc:chgData name="John Lee" userId="S::xtc3853@ads.northwestern.edu::983a6f42-7a1b-4206-85ef-f322ba137919" providerId="AD" clId="Web-{071D10C5-14DA-2B98-89C2-3402590141D1}" dt="2024-03-25T16:50:16.923" v="387"/>
        <pc:sldMkLst>
          <pc:docMk/>
          <pc:sldMk cId="3011573258" sldId="307"/>
        </pc:sldMkLst>
        <pc:spChg chg="del">
          <ac:chgData name="John Lee" userId="S::xtc3853@ads.northwestern.edu::983a6f42-7a1b-4206-85ef-f322ba137919" providerId="AD" clId="Web-{071D10C5-14DA-2B98-89C2-3402590141D1}" dt="2024-03-25T16:32:59.429" v="273"/>
          <ac:spMkLst>
            <pc:docMk/>
            <pc:sldMk cId="3011573258" sldId="307"/>
            <ac:spMk id="3" creationId="{76B3D8B9-0B57-89EF-D879-C9A5AE833CBA}"/>
          </ac:spMkLst>
        </pc:spChg>
        <pc:spChg chg="add del mod">
          <ac:chgData name="John Lee" userId="S::xtc3853@ads.northwestern.edu::983a6f42-7a1b-4206-85ef-f322ba137919" providerId="AD" clId="Web-{071D10C5-14DA-2B98-89C2-3402590141D1}" dt="2024-03-25T16:33:01.117" v="275"/>
          <ac:spMkLst>
            <pc:docMk/>
            <pc:sldMk cId="3011573258" sldId="307"/>
            <ac:spMk id="5" creationId="{B5CA8D4E-EF04-AB15-8C00-FB56EC9B98CA}"/>
          </ac:spMkLst>
        </pc:spChg>
        <pc:spChg chg="add mod">
          <ac:chgData name="John Lee" userId="S::xtc3853@ads.northwestern.edu::983a6f42-7a1b-4206-85ef-f322ba137919" providerId="AD" clId="Web-{071D10C5-14DA-2B98-89C2-3402590141D1}" dt="2024-03-25T16:33:22.477" v="280" actId="14100"/>
          <ac:spMkLst>
            <pc:docMk/>
            <pc:sldMk cId="3011573258" sldId="307"/>
            <ac:spMk id="10" creationId="{E64CB974-4C19-773A-B91F-0015A77EB844}"/>
          </ac:spMkLst>
        </pc:spChg>
        <pc:spChg chg="add mod">
          <ac:chgData name="John Lee" userId="S::xtc3853@ads.northwestern.edu::983a6f42-7a1b-4206-85ef-f322ba137919" providerId="AD" clId="Web-{071D10C5-14DA-2B98-89C2-3402590141D1}" dt="2024-03-25T16:34:04.806" v="293" actId="14100"/>
          <ac:spMkLst>
            <pc:docMk/>
            <pc:sldMk cId="3011573258" sldId="307"/>
            <ac:spMk id="14" creationId="{C1491526-8787-EEB7-E36E-8E8441060A7B}"/>
          </ac:spMkLst>
        </pc:spChg>
        <pc:grpChg chg="add mod">
          <ac:chgData name="John Lee" userId="S::xtc3853@ads.northwestern.edu::983a6f42-7a1b-4206-85ef-f322ba137919" providerId="AD" clId="Web-{071D10C5-14DA-2B98-89C2-3402590141D1}" dt="2024-03-25T16:33:55.821" v="289" actId="1076"/>
          <ac:grpSpMkLst>
            <pc:docMk/>
            <pc:sldMk cId="3011573258" sldId="307"/>
            <ac:grpSpMk id="11" creationId="{75D0FED4-7FA5-F416-B3DD-A27CF74DE7ED}"/>
          </ac:grpSpMkLst>
        </pc:grpChg>
        <pc:grpChg chg="add">
          <ac:chgData name="John Lee" userId="S::xtc3853@ads.northwestern.edu::983a6f42-7a1b-4206-85ef-f322ba137919" providerId="AD" clId="Web-{071D10C5-14DA-2B98-89C2-3402590141D1}" dt="2024-03-25T16:34:11.603" v="294"/>
          <ac:grpSpMkLst>
            <pc:docMk/>
            <pc:sldMk cId="3011573258" sldId="307"/>
            <ac:grpSpMk id="15" creationId="{E53BD841-1113-24A4-69DF-648AB52BADE2}"/>
          </ac:grpSpMkLst>
        </pc:grpChg>
        <pc:picChg chg="del">
          <ac:chgData name="John Lee" userId="S::xtc3853@ads.northwestern.edu::983a6f42-7a1b-4206-85ef-f322ba137919" providerId="AD" clId="Web-{071D10C5-14DA-2B98-89C2-3402590141D1}" dt="2024-03-25T16:32:59.476" v="274"/>
          <ac:picMkLst>
            <pc:docMk/>
            <pc:sldMk cId="3011573258" sldId="307"/>
            <ac:picMk id="7" creationId="{359E1414-6345-572B-E630-4D5D5B3E0A5A}"/>
          </ac:picMkLst>
        </pc:picChg>
        <pc:picChg chg="add mod">
          <ac:chgData name="John Lee" userId="S::xtc3853@ads.northwestern.edu::983a6f42-7a1b-4206-85ef-f322ba137919" providerId="AD" clId="Web-{071D10C5-14DA-2B98-89C2-3402590141D1}" dt="2024-03-25T16:50:13.720" v="386"/>
          <ac:picMkLst>
            <pc:docMk/>
            <pc:sldMk cId="3011573258" sldId="307"/>
            <ac:picMk id="8" creationId="{0F3BF738-E07A-1BCE-D6C4-23C28994E89F}"/>
          </ac:picMkLst>
        </pc:picChg>
        <pc:picChg chg="add mod">
          <ac:chgData name="John Lee" userId="S::xtc3853@ads.northwestern.edu::983a6f42-7a1b-4206-85ef-f322ba137919" providerId="AD" clId="Web-{071D10C5-14DA-2B98-89C2-3402590141D1}" dt="2024-03-25T16:50:16.923" v="387"/>
          <ac:picMkLst>
            <pc:docMk/>
            <pc:sldMk cId="3011573258" sldId="307"/>
            <ac:picMk id="12" creationId="{7689D795-FC81-D682-ECB9-2E634B847612}"/>
          </ac:picMkLst>
        </pc:picChg>
      </pc:sldChg>
      <pc:sldChg chg="modSp addCm">
        <pc:chgData name="John Lee" userId="S::xtc3853@ads.northwestern.edu::983a6f42-7a1b-4206-85ef-f322ba137919" providerId="AD" clId="Web-{071D10C5-14DA-2B98-89C2-3402590141D1}" dt="2024-03-25T16:22:52.165" v="212" actId="20577"/>
        <pc:sldMkLst>
          <pc:docMk/>
          <pc:sldMk cId="1340099945" sldId="309"/>
        </pc:sldMkLst>
        <pc:spChg chg="mod">
          <ac:chgData name="John Lee" userId="S::xtc3853@ads.northwestern.edu::983a6f42-7a1b-4206-85ef-f322ba137919" providerId="AD" clId="Web-{071D10C5-14DA-2B98-89C2-3402590141D1}" dt="2024-03-25T16:15:27.733" v="208" actId="20577"/>
          <ac:spMkLst>
            <pc:docMk/>
            <pc:sldMk cId="1340099945" sldId="309"/>
            <ac:spMk id="2" creationId="{E932B42F-5660-6F30-A24A-939EA397F7A8}"/>
          </ac:spMkLst>
        </pc:spChg>
        <pc:spChg chg="mod">
          <ac:chgData name="John Lee" userId="S::xtc3853@ads.northwestern.edu::983a6f42-7a1b-4206-85ef-f322ba137919" providerId="AD" clId="Web-{071D10C5-14DA-2B98-89C2-3402590141D1}" dt="2024-03-25T16:22:52.165" v="212" actId="20577"/>
          <ac:spMkLst>
            <pc:docMk/>
            <pc:sldMk cId="1340099945" sldId="309"/>
            <ac:spMk id="10" creationId="{466CF6E6-F78B-8B12-BFA5-17C15C73AFD9}"/>
          </ac:spMkLst>
        </pc:spChg>
        <pc:extLst>
          <p:ext xmlns:p="http://schemas.openxmlformats.org/presentationml/2006/main" uri="{D6D511B9-2390-475A-947B-AFAB55BFBCF1}">
            <pc226:cmChg xmlns:pc226="http://schemas.microsoft.com/office/powerpoint/2022/06/main/command" chg="add">
              <pc226:chgData name="John Lee" userId="S::xtc3853@ads.northwestern.edu::983a6f42-7a1b-4206-85ef-f322ba137919" providerId="AD" clId="Web-{071D10C5-14DA-2B98-89C2-3402590141D1}" dt="2024-03-25T16:22:29.711" v="210"/>
              <pc2:cmMkLst xmlns:pc2="http://schemas.microsoft.com/office/powerpoint/2019/9/main/command">
                <pc:docMk/>
                <pc:sldMk cId="1340099945" sldId="309"/>
                <pc2:cmMk id="{02111210-9AF4-4F6B-8362-ADA8965821C6}"/>
              </pc2:cmMkLst>
            </pc226:cmChg>
          </p:ext>
        </pc:extLst>
      </pc:sldChg>
      <pc:sldChg chg="mod modShow">
        <pc:chgData name="John Lee" userId="S::xtc3853@ads.northwestern.edu::983a6f42-7a1b-4206-85ef-f322ba137919" providerId="AD" clId="Web-{071D10C5-14DA-2B98-89C2-3402590141D1}" dt="2024-03-25T16:07:35.049" v="206"/>
        <pc:sldMkLst>
          <pc:docMk/>
          <pc:sldMk cId="669952601" sldId="310"/>
        </pc:sldMkLst>
      </pc:sldChg>
      <pc:sldChg chg="mod modShow">
        <pc:chgData name="John Lee" userId="S::xtc3853@ads.northwestern.edu::983a6f42-7a1b-4206-85ef-f322ba137919" providerId="AD" clId="Web-{071D10C5-14DA-2B98-89C2-3402590141D1}" dt="2024-03-25T16:07:23.424" v="205"/>
        <pc:sldMkLst>
          <pc:docMk/>
          <pc:sldMk cId="1226676369" sldId="311"/>
        </pc:sldMkLst>
      </pc:sldChg>
      <pc:sldChg chg="addSp delSp modSp">
        <pc:chgData name="John Lee" userId="S::xtc3853@ads.northwestern.edu::983a6f42-7a1b-4206-85ef-f322ba137919" providerId="AD" clId="Web-{071D10C5-14DA-2B98-89C2-3402590141D1}" dt="2024-03-25T16:03:46.231" v="204"/>
        <pc:sldMkLst>
          <pc:docMk/>
          <pc:sldMk cId="3949732622" sldId="312"/>
        </pc:sldMkLst>
        <pc:spChg chg="add del mod">
          <ac:chgData name="John Lee" userId="S::xtc3853@ads.northwestern.edu::983a6f42-7a1b-4206-85ef-f322ba137919" providerId="AD" clId="Web-{071D10C5-14DA-2B98-89C2-3402590141D1}" dt="2024-03-25T16:03:15.574" v="191"/>
          <ac:spMkLst>
            <pc:docMk/>
            <pc:sldMk cId="3949732622" sldId="312"/>
            <ac:spMk id="4" creationId="{8BC636FE-0857-E534-4A03-29CDDBE1135A}"/>
          </ac:spMkLst>
        </pc:spChg>
        <pc:spChg chg="del">
          <ac:chgData name="John Lee" userId="S::xtc3853@ads.northwestern.edu::983a6f42-7a1b-4206-85ef-f322ba137919" providerId="AD" clId="Web-{071D10C5-14DA-2B98-89C2-3402590141D1}" dt="2024-03-25T16:03:15.933" v="192"/>
          <ac:spMkLst>
            <pc:docMk/>
            <pc:sldMk cId="3949732622" sldId="312"/>
            <ac:spMk id="5" creationId="{DA3F4F5F-33EE-4A8F-7964-A8B5D6AFAF99}"/>
          </ac:spMkLst>
        </pc:spChg>
        <pc:spChg chg="del">
          <ac:chgData name="John Lee" userId="S::xtc3853@ads.northwestern.edu::983a6f42-7a1b-4206-85ef-f322ba137919" providerId="AD" clId="Web-{071D10C5-14DA-2B98-89C2-3402590141D1}" dt="2024-03-25T16:03:13.199" v="190"/>
          <ac:spMkLst>
            <pc:docMk/>
            <pc:sldMk cId="3949732622" sldId="312"/>
            <ac:spMk id="8" creationId="{389CFF2D-AF50-4373-7C3B-9E0C36277023}"/>
          </ac:spMkLst>
        </pc:spChg>
        <pc:spChg chg="add mod">
          <ac:chgData name="John Lee" userId="S::xtc3853@ads.northwestern.edu::983a6f42-7a1b-4206-85ef-f322ba137919" providerId="AD" clId="Web-{071D10C5-14DA-2B98-89C2-3402590141D1}" dt="2024-03-25T16:03:36.028" v="200" actId="14100"/>
          <ac:spMkLst>
            <pc:docMk/>
            <pc:sldMk cId="3949732622" sldId="312"/>
            <ac:spMk id="11" creationId="{57A0E6EC-483E-A9DD-1669-D5EBF2652061}"/>
          </ac:spMkLst>
        </pc:spChg>
        <pc:spChg chg="add mod">
          <ac:chgData name="John Lee" userId="S::xtc3853@ads.northwestern.edu::983a6f42-7a1b-4206-85ef-f322ba137919" providerId="AD" clId="Web-{071D10C5-14DA-2B98-89C2-3402590141D1}" dt="2024-03-25T16:03:41.903" v="203" actId="14100"/>
          <ac:spMkLst>
            <pc:docMk/>
            <pc:sldMk cId="3949732622" sldId="312"/>
            <ac:spMk id="13" creationId="{495878AC-6994-8605-30F3-E67CB37AD115}"/>
          </ac:spMkLst>
        </pc:spChg>
        <pc:grpChg chg="add">
          <ac:chgData name="John Lee" userId="S::xtc3853@ads.northwestern.edu::983a6f42-7a1b-4206-85ef-f322ba137919" providerId="AD" clId="Web-{071D10C5-14DA-2B98-89C2-3402590141D1}" dt="2024-03-25T16:03:46.231" v="204"/>
          <ac:grpSpMkLst>
            <pc:docMk/>
            <pc:sldMk cId="3949732622" sldId="312"/>
            <ac:grpSpMk id="14" creationId="{C08DA756-F0F2-32F3-97F9-8D02AFBADA8A}"/>
          </ac:grpSpMkLst>
        </pc:grpChg>
        <pc:picChg chg="add mod">
          <ac:chgData name="John Lee" userId="S::xtc3853@ads.northwestern.edu::983a6f42-7a1b-4206-85ef-f322ba137919" providerId="AD" clId="Web-{071D10C5-14DA-2B98-89C2-3402590141D1}" dt="2024-03-25T16:03:24.121" v="197" actId="1076"/>
          <ac:picMkLst>
            <pc:docMk/>
            <pc:sldMk cId="3949732622" sldId="312"/>
            <ac:picMk id="6" creationId="{BF81D6A6-CDD0-D149-FAC1-6B95D198CE48}"/>
          </ac:picMkLst>
        </pc:picChg>
        <pc:picChg chg="del">
          <ac:chgData name="John Lee" userId="S::xtc3853@ads.northwestern.edu::983a6f42-7a1b-4206-85ef-f322ba137919" providerId="AD" clId="Web-{071D10C5-14DA-2B98-89C2-3402590141D1}" dt="2024-03-25T16:03:12.886" v="189"/>
          <ac:picMkLst>
            <pc:docMk/>
            <pc:sldMk cId="3949732622" sldId="312"/>
            <ac:picMk id="9" creationId="{91B77B74-4160-B9AB-10AA-028F9C3AAC9C}"/>
          </ac:picMkLst>
        </pc:picChg>
      </pc:sldChg>
      <pc:sldChg chg="addSp delSp modSp">
        <pc:chgData name="John Lee" userId="S::xtc3853@ads.northwestern.edu::983a6f42-7a1b-4206-85ef-f322ba137919" providerId="AD" clId="Web-{071D10C5-14DA-2B98-89C2-3402590141D1}" dt="2024-03-25T16:01:54.744" v="188"/>
        <pc:sldMkLst>
          <pc:docMk/>
          <pc:sldMk cId="3951302762" sldId="313"/>
        </pc:sldMkLst>
        <pc:spChg chg="add mod">
          <ac:chgData name="John Lee" userId="S::xtc3853@ads.northwestern.edu::983a6f42-7a1b-4206-85ef-f322ba137919" providerId="AD" clId="Web-{071D10C5-14DA-2B98-89C2-3402590141D1}" dt="2024-03-25T16:01:03.040" v="172" actId="14100"/>
          <ac:spMkLst>
            <pc:docMk/>
            <pc:sldMk cId="3951302762" sldId="313"/>
            <ac:spMk id="5" creationId="{51D93AB2-46AC-F913-3427-2FAB359E7DA8}"/>
          </ac:spMkLst>
        </pc:spChg>
        <pc:spChg chg="add mod">
          <ac:chgData name="John Lee" userId="S::xtc3853@ads.northwestern.edu::983a6f42-7a1b-4206-85ef-f322ba137919" providerId="AD" clId="Web-{071D10C5-14DA-2B98-89C2-3402590141D1}" dt="2024-03-25T16:01:12.087" v="176" actId="1076"/>
          <ac:spMkLst>
            <pc:docMk/>
            <pc:sldMk cId="3951302762" sldId="313"/>
            <ac:spMk id="7" creationId="{45EA6E18-1652-8BA5-D43E-B73FC9E5C1B1}"/>
          </ac:spMkLst>
        </pc:spChg>
        <pc:spChg chg="add mod">
          <ac:chgData name="John Lee" userId="S::xtc3853@ads.northwestern.edu::983a6f42-7a1b-4206-85ef-f322ba137919" providerId="AD" clId="Web-{071D10C5-14DA-2B98-89C2-3402590141D1}" dt="2024-03-25T16:01:39.978" v="184" actId="14100"/>
          <ac:spMkLst>
            <pc:docMk/>
            <pc:sldMk cId="3951302762" sldId="313"/>
            <ac:spMk id="14" creationId="{C4627ED3-E619-17F9-772C-D5C0AA4CF8A1}"/>
          </ac:spMkLst>
        </pc:spChg>
        <pc:grpChg chg="add">
          <ac:chgData name="John Lee" userId="S::xtc3853@ads.northwestern.edu::983a6f42-7a1b-4206-85ef-f322ba137919" providerId="AD" clId="Web-{071D10C5-14DA-2B98-89C2-3402590141D1}" dt="2024-03-25T16:01:44.447" v="185"/>
          <ac:grpSpMkLst>
            <pc:docMk/>
            <pc:sldMk cId="3951302762" sldId="313"/>
            <ac:grpSpMk id="16" creationId="{228CAC78-AF83-11C8-5A65-884ECB522BC7}"/>
          </ac:grpSpMkLst>
        </pc:grpChg>
        <pc:grpChg chg="del">
          <ac:chgData name="John Lee" userId="S::xtc3853@ads.northwestern.edu::983a6f42-7a1b-4206-85ef-f322ba137919" providerId="AD" clId="Web-{071D10C5-14DA-2B98-89C2-3402590141D1}" dt="2024-03-25T16:00:45.133" v="164"/>
          <ac:grpSpMkLst>
            <pc:docMk/>
            <pc:sldMk cId="3951302762" sldId="313"/>
            <ac:grpSpMk id="18" creationId="{0D21C16B-209B-DABE-7E18-371D7B158EC2}"/>
          </ac:grpSpMkLst>
        </pc:grpChg>
        <pc:grpChg chg="add">
          <ac:chgData name="John Lee" userId="S::xtc3853@ads.northwestern.edu::983a6f42-7a1b-4206-85ef-f322ba137919" providerId="AD" clId="Web-{071D10C5-14DA-2B98-89C2-3402590141D1}" dt="2024-03-25T16:01:54.744" v="188"/>
          <ac:grpSpMkLst>
            <pc:docMk/>
            <pc:sldMk cId="3951302762" sldId="313"/>
            <ac:grpSpMk id="19" creationId="{21B264B4-7B44-4EC2-E23B-BC4D43A43C10}"/>
          </ac:grpSpMkLst>
        </pc:grpChg>
        <pc:grpChg chg="del">
          <ac:chgData name="John Lee" userId="S::xtc3853@ads.northwestern.edu::983a6f42-7a1b-4206-85ef-f322ba137919" providerId="AD" clId="Web-{071D10C5-14DA-2B98-89C2-3402590141D1}" dt="2024-03-25T16:01:16.899" v="177"/>
          <ac:grpSpMkLst>
            <pc:docMk/>
            <pc:sldMk cId="3951302762" sldId="313"/>
            <ac:grpSpMk id="21" creationId="{DEADEF4A-EA0F-ED89-A8FE-8736EF0F158B}"/>
          </ac:grpSpMkLst>
        </pc:grpChg>
        <pc:picChg chg="add mod">
          <ac:chgData name="John Lee" userId="S::xtc3853@ads.northwestern.edu::983a6f42-7a1b-4206-85ef-f322ba137919" providerId="AD" clId="Web-{071D10C5-14DA-2B98-89C2-3402590141D1}" dt="2024-03-25T16:01:48.306" v="187"/>
          <ac:picMkLst>
            <pc:docMk/>
            <pc:sldMk cId="3951302762" sldId="313"/>
            <ac:picMk id="3" creationId="{ED28D3E5-5010-D01E-47B6-36F4E002E3E2}"/>
          </ac:picMkLst>
        </pc:picChg>
        <pc:picChg chg="add mod">
          <ac:chgData name="John Lee" userId="S::xtc3853@ads.northwestern.edu::983a6f42-7a1b-4206-85ef-f322ba137919" providerId="AD" clId="Web-{071D10C5-14DA-2B98-89C2-3402590141D1}" dt="2024-03-25T16:01:46.634" v="186"/>
          <ac:picMkLst>
            <pc:docMk/>
            <pc:sldMk cId="3951302762" sldId="313"/>
            <ac:picMk id="8" creationId="{8886178C-7AEB-6348-CD03-91AF524DAD4D}"/>
          </ac:picMkLst>
        </pc:picChg>
        <pc:picChg chg="add del mod">
          <ac:chgData name="John Lee" userId="S::xtc3853@ads.northwestern.edu::983a6f42-7a1b-4206-85ef-f322ba137919" providerId="AD" clId="Web-{071D10C5-14DA-2B98-89C2-3402590141D1}" dt="2024-03-25T16:01:30.993" v="181"/>
          <ac:picMkLst>
            <pc:docMk/>
            <pc:sldMk cId="3951302762" sldId="313"/>
            <ac:picMk id="9" creationId="{8035124E-85BA-C612-8416-66C81DD08802}"/>
          </ac:picMkLst>
        </pc:picChg>
      </pc:sldChg>
      <pc:sldChg chg="modSp">
        <pc:chgData name="John Lee" userId="S::xtc3853@ads.northwestern.edu::983a6f42-7a1b-4206-85ef-f322ba137919" providerId="AD" clId="Web-{071D10C5-14DA-2B98-89C2-3402590141D1}" dt="2024-03-25T15:59:19.865" v="163" actId="1076"/>
        <pc:sldMkLst>
          <pc:docMk/>
          <pc:sldMk cId="3969866367" sldId="314"/>
        </pc:sldMkLst>
        <pc:picChg chg="mod">
          <ac:chgData name="John Lee" userId="S::xtc3853@ads.northwestern.edu::983a6f42-7a1b-4206-85ef-f322ba137919" providerId="AD" clId="Web-{071D10C5-14DA-2B98-89C2-3402590141D1}" dt="2024-03-25T15:59:19.865" v="163" actId="1076"/>
          <ac:picMkLst>
            <pc:docMk/>
            <pc:sldMk cId="3969866367" sldId="314"/>
            <ac:picMk id="7" creationId="{15F61341-2737-922F-3119-79B90F807343}"/>
          </ac:picMkLst>
        </pc:picChg>
      </pc:sldChg>
      <pc:sldChg chg="addSp delSp modSp">
        <pc:chgData name="John Lee" userId="S::xtc3853@ads.northwestern.edu::983a6f42-7a1b-4206-85ef-f322ba137919" providerId="AD" clId="Web-{071D10C5-14DA-2B98-89C2-3402590141D1}" dt="2024-03-25T15:58:39.833" v="158"/>
        <pc:sldMkLst>
          <pc:docMk/>
          <pc:sldMk cId="3036135252" sldId="315"/>
        </pc:sldMkLst>
        <pc:spChg chg="mod topLvl">
          <ac:chgData name="John Lee" userId="S::xtc3853@ads.northwestern.edu::983a6f42-7a1b-4206-85ef-f322ba137919" providerId="AD" clId="Web-{071D10C5-14DA-2B98-89C2-3402590141D1}" dt="2024-03-25T15:55:26.125" v="100"/>
          <ac:spMkLst>
            <pc:docMk/>
            <pc:sldMk cId="3036135252" sldId="315"/>
            <ac:spMk id="4" creationId="{FDDC0F33-A6B1-0D76-70A3-31F5505D466C}"/>
          </ac:spMkLst>
        </pc:spChg>
        <pc:spChg chg="add mod">
          <ac:chgData name="John Lee" userId="S::xtc3853@ads.northwestern.edu::983a6f42-7a1b-4206-85ef-f322ba137919" providerId="AD" clId="Web-{071D10C5-14DA-2B98-89C2-3402590141D1}" dt="2024-03-25T15:56:22.580" v="117" actId="1076"/>
          <ac:spMkLst>
            <pc:docMk/>
            <pc:sldMk cId="3036135252" sldId="315"/>
            <ac:spMk id="6" creationId="{A0ECD719-5CFC-0440-1384-7C4D13B1BA81}"/>
          </ac:spMkLst>
        </pc:spChg>
        <pc:spChg chg="add mod">
          <ac:chgData name="John Lee" userId="S::xtc3853@ads.northwestern.edu::983a6f42-7a1b-4206-85ef-f322ba137919" providerId="AD" clId="Web-{071D10C5-14DA-2B98-89C2-3402590141D1}" dt="2024-03-25T15:56:30.283" v="120" actId="14100"/>
          <ac:spMkLst>
            <pc:docMk/>
            <pc:sldMk cId="3036135252" sldId="315"/>
            <ac:spMk id="9" creationId="{9AF436F6-2084-9D3D-961A-8F391CE720C2}"/>
          </ac:spMkLst>
        </pc:spChg>
        <pc:spChg chg="add mod topLvl">
          <ac:chgData name="John Lee" userId="S::xtc3853@ads.northwestern.edu::983a6f42-7a1b-4206-85ef-f322ba137919" providerId="AD" clId="Web-{071D10C5-14DA-2B98-89C2-3402590141D1}" dt="2024-03-25T15:57:54.801" v="148"/>
          <ac:spMkLst>
            <pc:docMk/>
            <pc:sldMk cId="3036135252" sldId="315"/>
            <ac:spMk id="12" creationId="{3F17B417-4F91-5CD5-DFE2-404CBCFE0D46}"/>
          </ac:spMkLst>
        </pc:spChg>
        <pc:spChg chg="add ord topLvl">
          <ac:chgData name="John Lee" userId="S::xtc3853@ads.northwestern.edu::983a6f42-7a1b-4206-85ef-f322ba137919" providerId="AD" clId="Web-{071D10C5-14DA-2B98-89C2-3402590141D1}" dt="2024-03-25T15:57:54.801" v="148"/>
          <ac:spMkLst>
            <pc:docMk/>
            <pc:sldMk cId="3036135252" sldId="315"/>
            <ac:spMk id="14" creationId="{A0ECD719-5CFC-0440-1384-7C4D13B1BA81}"/>
          </ac:spMkLst>
        </pc:spChg>
        <pc:spChg chg="add del">
          <ac:chgData name="John Lee" userId="S::xtc3853@ads.northwestern.edu::983a6f42-7a1b-4206-85ef-f322ba137919" providerId="AD" clId="Web-{071D10C5-14DA-2B98-89C2-3402590141D1}" dt="2024-03-25T15:55:33.578" v="101"/>
          <ac:spMkLst>
            <pc:docMk/>
            <pc:sldMk cId="3036135252" sldId="315"/>
            <ac:spMk id="17" creationId="{EE8058B6-7F3D-2FC0-C76F-7E4A454AA796}"/>
          </ac:spMkLst>
        </pc:spChg>
        <pc:spChg chg="del">
          <ac:chgData name="John Lee" userId="S::xtc3853@ads.northwestern.edu::983a6f42-7a1b-4206-85ef-f322ba137919" providerId="AD" clId="Web-{071D10C5-14DA-2B98-89C2-3402590141D1}" dt="2024-03-25T15:55:35.516" v="104"/>
          <ac:spMkLst>
            <pc:docMk/>
            <pc:sldMk cId="3036135252" sldId="315"/>
            <ac:spMk id="18" creationId="{2272D5EB-BDDC-5A65-CFC1-7B7B7D757B30}"/>
          </ac:spMkLst>
        </pc:spChg>
        <pc:spChg chg="add mod">
          <ac:chgData name="John Lee" userId="S::xtc3853@ads.northwestern.edu::983a6f42-7a1b-4206-85ef-f322ba137919" providerId="AD" clId="Web-{071D10C5-14DA-2B98-89C2-3402590141D1}" dt="2024-03-25T15:57:34.472" v="143" actId="1076"/>
          <ac:spMkLst>
            <pc:docMk/>
            <pc:sldMk cId="3036135252" sldId="315"/>
            <ac:spMk id="19" creationId="{C0DAABC8-04DA-765F-DDA3-4CD2C40F6F7C}"/>
          </ac:spMkLst>
        </pc:spChg>
        <pc:grpChg chg="add del mod">
          <ac:chgData name="John Lee" userId="S::xtc3853@ads.northwestern.edu::983a6f42-7a1b-4206-85ef-f322ba137919" providerId="AD" clId="Web-{071D10C5-14DA-2B98-89C2-3402590141D1}" dt="2024-03-25T15:55:33.578" v="103"/>
          <ac:grpSpMkLst>
            <pc:docMk/>
            <pc:sldMk cId="3036135252" sldId="315"/>
            <ac:grpSpMk id="10" creationId="{582ACBE5-33A6-2290-C63C-960E39A1CCA1}"/>
          </ac:grpSpMkLst>
        </pc:grpChg>
        <pc:grpChg chg="add topLvl">
          <ac:chgData name="John Lee" userId="S::xtc3853@ads.northwestern.edu::983a6f42-7a1b-4206-85ef-f322ba137919" providerId="AD" clId="Web-{071D10C5-14DA-2B98-89C2-3402590141D1}" dt="2024-03-25T15:57:54.801" v="148"/>
          <ac:grpSpMkLst>
            <pc:docMk/>
            <pc:sldMk cId="3036135252" sldId="315"/>
            <ac:grpSpMk id="11" creationId="{FD288FC6-340F-83A1-92F5-A316426E760E}"/>
          </ac:grpSpMkLst>
        </pc:grpChg>
        <pc:grpChg chg="del">
          <ac:chgData name="John Lee" userId="S::xtc3853@ads.northwestern.edu::983a6f42-7a1b-4206-85ef-f322ba137919" providerId="AD" clId="Web-{071D10C5-14DA-2B98-89C2-3402590141D1}" dt="2024-03-25T15:55:33.578" v="102"/>
          <ac:grpSpMkLst>
            <pc:docMk/>
            <pc:sldMk cId="3036135252" sldId="315"/>
            <ac:grpSpMk id="16" creationId="{EE25E035-7249-F462-931D-01AE0905F0E9}"/>
          </ac:grpSpMkLst>
        </pc:grpChg>
        <pc:grpChg chg="add mod">
          <ac:chgData name="John Lee" userId="S::xtc3853@ads.northwestern.edu::983a6f42-7a1b-4206-85ef-f322ba137919" providerId="AD" clId="Web-{071D10C5-14DA-2B98-89C2-3402590141D1}" dt="2024-03-25T15:58:28.692" v="156" actId="1076"/>
          <ac:grpSpMkLst>
            <pc:docMk/>
            <pc:sldMk cId="3036135252" sldId="315"/>
            <ac:grpSpMk id="20" creationId="{CAA7D5B1-4F72-A9A8-C040-3B36D26039A6}"/>
          </ac:grpSpMkLst>
        </pc:grpChg>
        <pc:grpChg chg="add del">
          <ac:chgData name="John Lee" userId="S::xtc3853@ads.northwestern.edu::983a6f42-7a1b-4206-85ef-f322ba137919" providerId="AD" clId="Web-{071D10C5-14DA-2B98-89C2-3402590141D1}" dt="2024-03-25T15:57:54.801" v="148"/>
          <ac:grpSpMkLst>
            <pc:docMk/>
            <pc:sldMk cId="3036135252" sldId="315"/>
            <ac:grpSpMk id="21" creationId="{1F7BF282-48E1-BAED-23F4-F60E6FC04F69}"/>
          </ac:grpSpMkLst>
        </pc:grpChg>
        <pc:grpChg chg="add">
          <ac:chgData name="John Lee" userId="S::xtc3853@ads.northwestern.edu::983a6f42-7a1b-4206-85ef-f322ba137919" providerId="AD" clId="Web-{071D10C5-14DA-2B98-89C2-3402590141D1}" dt="2024-03-25T15:57:59.441" v="149"/>
          <ac:grpSpMkLst>
            <pc:docMk/>
            <pc:sldMk cId="3036135252" sldId="315"/>
            <ac:grpSpMk id="22" creationId="{18C013F5-D0EE-DAE4-FA3D-C2DABF38BC98}"/>
          </ac:grpSpMkLst>
        </pc:grpChg>
        <pc:grpChg chg="add mod">
          <ac:chgData name="John Lee" userId="S::xtc3853@ads.northwestern.edu::983a6f42-7a1b-4206-85ef-f322ba137919" providerId="AD" clId="Web-{071D10C5-14DA-2B98-89C2-3402590141D1}" dt="2024-03-25T15:58:19.645" v="154" actId="14100"/>
          <ac:grpSpMkLst>
            <pc:docMk/>
            <pc:sldMk cId="3036135252" sldId="315"/>
            <ac:grpSpMk id="23" creationId="{4B827A06-C2C6-2AE7-C132-CBB92E559329}"/>
          </ac:grpSpMkLst>
        </pc:grpChg>
        <pc:picChg chg="add mod">
          <ac:chgData name="John Lee" userId="S::xtc3853@ads.northwestern.edu::983a6f42-7a1b-4206-85ef-f322ba137919" providerId="AD" clId="Web-{071D10C5-14DA-2B98-89C2-3402590141D1}" dt="2024-03-25T15:58:38.177" v="157"/>
          <ac:picMkLst>
            <pc:docMk/>
            <pc:sldMk cId="3036135252" sldId="315"/>
            <ac:picMk id="3" creationId="{29D458C3-762D-FC9D-E2DC-ED69B4A1D828}"/>
          </ac:picMkLst>
        </pc:picChg>
        <pc:picChg chg="add mod">
          <ac:chgData name="John Lee" userId="S::xtc3853@ads.northwestern.edu::983a6f42-7a1b-4206-85ef-f322ba137919" providerId="AD" clId="Web-{071D10C5-14DA-2B98-89C2-3402590141D1}" dt="2024-03-25T15:58:39.833" v="158"/>
          <ac:picMkLst>
            <pc:docMk/>
            <pc:sldMk cId="3036135252" sldId="315"/>
            <ac:picMk id="7" creationId="{0F9A61B9-A05F-EE56-2CC3-A834F25944C2}"/>
          </ac:picMkLst>
        </pc:picChg>
        <pc:picChg chg="add del mod topLvl">
          <ac:chgData name="John Lee" userId="S::xtc3853@ads.northwestern.edu::983a6f42-7a1b-4206-85ef-f322ba137919" providerId="AD" clId="Web-{071D10C5-14DA-2B98-89C2-3402590141D1}" dt="2024-03-25T15:55:26.125" v="100"/>
          <ac:picMkLst>
            <pc:docMk/>
            <pc:sldMk cId="3036135252" sldId="315"/>
            <ac:picMk id="8" creationId="{A34BCDC8-2808-8800-68DE-8EC2E72B6BCC}"/>
          </ac:picMkLst>
        </pc:picChg>
      </pc:sldChg>
      <pc:sldChg chg="addSp delSp modSp">
        <pc:chgData name="John Lee" userId="S::xtc3853@ads.northwestern.edu::983a6f42-7a1b-4206-85ef-f322ba137919" providerId="AD" clId="Web-{071D10C5-14DA-2B98-89C2-3402590141D1}" dt="2024-03-25T15:58:43.943" v="159"/>
        <pc:sldMkLst>
          <pc:docMk/>
          <pc:sldMk cId="2240941287" sldId="316"/>
        </pc:sldMkLst>
        <pc:spChg chg="add mod">
          <ac:chgData name="John Lee" userId="S::xtc3853@ads.northwestern.edu::983a6f42-7a1b-4206-85ef-f322ba137919" providerId="AD" clId="Web-{071D10C5-14DA-2B98-89C2-3402590141D1}" dt="2024-03-25T15:42:56.795" v="87" actId="14100"/>
          <ac:spMkLst>
            <pc:docMk/>
            <pc:sldMk cId="2240941287" sldId="316"/>
            <ac:spMk id="5" creationId="{6EDC3460-2024-74B9-7C14-35BD5D7FF331}"/>
          </ac:spMkLst>
        </pc:spChg>
        <pc:spChg chg="mod">
          <ac:chgData name="John Lee" userId="S::xtc3853@ads.northwestern.edu::983a6f42-7a1b-4206-85ef-f322ba137919" providerId="AD" clId="Web-{071D10C5-14DA-2B98-89C2-3402590141D1}" dt="2024-03-25T15:42:46.513" v="84" actId="1076"/>
          <ac:spMkLst>
            <pc:docMk/>
            <pc:sldMk cId="2240941287" sldId="316"/>
            <ac:spMk id="6" creationId="{49A6ABCC-04D9-4ABA-AF58-0705AE8A2257}"/>
          </ac:spMkLst>
        </pc:spChg>
        <pc:spChg chg="add mod">
          <ac:chgData name="John Lee" userId="S::xtc3853@ads.northwestern.edu::983a6f42-7a1b-4206-85ef-f322ba137919" providerId="AD" clId="Web-{071D10C5-14DA-2B98-89C2-3402590141D1}" dt="2024-03-25T15:52:56.887" v="95" actId="1076"/>
          <ac:spMkLst>
            <pc:docMk/>
            <pc:sldMk cId="2240941287" sldId="316"/>
            <ac:spMk id="7" creationId="{BA397DF5-8562-9577-BC4B-B89A789F0670}"/>
          </ac:spMkLst>
        </pc:spChg>
        <pc:grpChg chg="add mod">
          <ac:chgData name="John Lee" userId="S::xtc3853@ads.northwestern.edu::983a6f42-7a1b-4206-85ef-f322ba137919" providerId="AD" clId="Web-{071D10C5-14DA-2B98-89C2-3402590141D1}" dt="2024-03-25T15:43:16.154" v="94" actId="1076"/>
          <ac:grpSpMkLst>
            <pc:docMk/>
            <pc:sldMk cId="2240941287" sldId="316"/>
            <ac:grpSpMk id="8" creationId="{64DFF116-612E-A273-D862-F85263A75A7A}"/>
          </ac:grpSpMkLst>
        </pc:grpChg>
        <pc:grpChg chg="del topLvl">
          <ac:chgData name="John Lee" userId="S::xtc3853@ads.northwestern.edu::983a6f42-7a1b-4206-85ef-f322ba137919" providerId="AD" clId="Web-{071D10C5-14DA-2B98-89C2-3402590141D1}" dt="2024-03-25T15:42:30.950" v="77"/>
          <ac:grpSpMkLst>
            <pc:docMk/>
            <pc:sldMk cId="2240941287" sldId="316"/>
            <ac:grpSpMk id="17" creationId="{23AAD7C3-B488-AB81-751D-7565E22E4C37}"/>
          </ac:grpSpMkLst>
        </pc:grpChg>
        <pc:grpChg chg="del">
          <ac:chgData name="John Lee" userId="S::xtc3853@ads.northwestern.edu::983a6f42-7a1b-4206-85ef-f322ba137919" providerId="AD" clId="Web-{071D10C5-14DA-2B98-89C2-3402590141D1}" dt="2024-03-25T15:42:28.981" v="76"/>
          <ac:grpSpMkLst>
            <pc:docMk/>
            <pc:sldMk cId="2240941287" sldId="316"/>
            <ac:grpSpMk id="21" creationId="{7F90BE79-752B-9F7A-EAA9-E0A989E7727D}"/>
          </ac:grpSpMkLst>
        </pc:grpChg>
        <pc:picChg chg="add mod">
          <ac:chgData name="John Lee" userId="S::xtc3853@ads.northwestern.edu::983a6f42-7a1b-4206-85ef-f322ba137919" providerId="AD" clId="Web-{071D10C5-14DA-2B98-89C2-3402590141D1}" dt="2024-03-25T15:58:43.943" v="159"/>
          <ac:picMkLst>
            <pc:docMk/>
            <pc:sldMk cId="2240941287" sldId="316"/>
            <ac:picMk id="3" creationId="{DE8C6E3E-DACE-A5E5-4A62-DF62BF898840}"/>
          </ac:picMkLst>
        </pc:picChg>
        <pc:picChg chg="del topLvl">
          <ac:chgData name="John Lee" userId="S::xtc3853@ads.northwestern.edu::983a6f42-7a1b-4206-85ef-f322ba137919" providerId="AD" clId="Web-{071D10C5-14DA-2B98-89C2-3402590141D1}" dt="2024-03-25T15:42:28.981" v="76"/>
          <ac:picMkLst>
            <pc:docMk/>
            <pc:sldMk cId="2240941287" sldId="316"/>
            <ac:picMk id="20" creationId="{BEE19242-FE6B-A0F8-5449-B4D0E41E89A9}"/>
          </ac:picMkLst>
        </pc:picChg>
      </pc:sldChg>
      <pc:sldChg chg="addSp delSp modSp">
        <pc:chgData name="John Lee" userId="S::xtc3853@ads.northwestern.edu::983a6f42-7a1b-4206-85ef-f322ba137919" providerId="AD" clId="Web-{071D10C5-14DA-2B98-89C2-3402590141D1}" dt="2024-03-25T15:58:49.880" v="160"/>
        <pc:sldMkLst>
          <pc:docMk/>
          <pc:sldMk cId="3017800846" sldId="317"/>
        </pc:sldMkLst>
        <pc:spChg chg="add del">
          <ac:chgData name="John Lee" userId="S::xtc3853@ads.northwestern.edu::983a6f42-7a1b-4206-85ef-f322ba137919" providerId="AD" clId="Web-{071D10C5-14DA-2B98-89C2-3402590141D1}" dt="2024-03-25T15:41:52.746" v="69"/>
          <ac:spMkLst>
            <pc:docMk/>
            <pc:sldMk cId="3017800846" sldId="317"/>
            <ac:spMk id="5" creationId="{192C894E-4490-F46A-2D9E-742F2E4958FC}"/>
          </ac:spMkLst>
        </pc:spChg>
        <pc:spChg chg="mod">
          <ac:chgData name="John Lee" userId="S::xtc3853@ads.northwestern.edu::983a6f42-7a1b-4206-85ef-f322ba137919" providerId="AD" clId="Web-{071D10C5-14DA-2B98-89C2-3402590141D1}" dt="2024-03-25T15:41:42.965" v="64" actId="20577"/>
          <ac:spMkLst>
            <pc:docMk/>
            <pc:sldMk cId="3017800846" sldId="317"/>
            <ac:spMk id="6" creationId="{49A6ABCC-04D9-4ABA-AF58-0705AE8A2257}"/>
          </ac:spMkLst>
        </pc:spChg>
        <pc:spChg chg="add mod">
          <ac:chgData name="John Lee" userId="S::xtc3853@ads.northwestern.edu::983a6f42-7a1b-4206-85ef-f322ba137919" providerId="AD" clId="Web-{071D10C5-14DA-2B98-89C2-3402590141D1}" dt="2024-03-25T15:41:58.153" v="72" actId="14100"/>
          <ac:spMkLst>
            <pc:docMk/>
            <pc:sldMk cId="3017800846" sldId="317"/>
            <ac:spMk id="9" creationId="{F1266ECE-EEE0-308F-45F8-A7C10AB14D00}"/>
          </ac:spMkLst>
        </pc:spChg>
        <pc:grpChg chg="del">
          <ac:chgData name="John Lee" userId="S::xtc3853@ads.northwestern.edu::983a6f42-7a1b-4206-85ef-f322ba137919" providerId="AD" clId="Web-{071D10C5-14DA-2B98-89C2-3402590141D1}" dt="2024-03-25T15:41:43.433" v="65"/>
          <ac:grpSpMkLst>
            <pc:docMk/>
            <pc:sldMk cId="3017800846" sldId="317"/>
            <ac:grpSpMk id="11" creationId="{6B5F6237-6000-0843-4299-769B72F1BB10}"/>
          </ac:grpSpMkLst>
        </pc:grpChg>
        <pc:grpChg chg="add mod">
          <ac:chgData name="John Lee" userId="S::xtc3853@ads.northwestern.edu::983a6f42-7a1b-4206-85ef-f322ba137919" providerId="AD" clId="Web-{071D10C5-14DA-2B98-89C2-3402590141D1}" dt="2024-03-25T15:42:06.106" v="74" actId="1076"/>
          <ac:grpSpMkLst>
            <pc:docMk/>
            <pc:sldMk cId="3017800846" sldId="317"/>
            <ac:grpSpMk id="12" creationId="{7C9B3797-A95C-3E3A-E4F1-4921F5257034}"/>
          </ac:grpSpMkLst>
        </pc:grpChg>
        <pc:picChg chg="add mod">
          <ac:chgData name="John Lee" userId="S::xtc3853@ads.northwestern.edu::983a6f42-7a1b-4206-85ef-f322ba137919" providerId="AD" clId="Web-{071D10C5-14DA-2B98-89C2-3402590141D1}" dt="2024-03-25T15:58:49.880" v="160"/>
          <ac:picMkLst>
            <pc:docMk/>
            <pc:sldMk cId="3017800846" sldId="317"/>
            <ac:picMk id="3" creationId="{8F0A596D-6BEF-E4F1-3C0D-C2F535E7D577}"/>
          </ac:picMkLst>
        </pc:picChg>
      </pc:sldChg>
      <pc:sldChg chg="addSp delSp modSp">
        <pc:chgData name="John Lee" userId="S::xtc3853@ads.northwestern.edu::983a6f42-7a1b-4206-85ef-f322ba137919" providerId="AD" clId="Web-{071D10C5-14DA-2B98-89C2-3402590141D1}" dt="2024-03-25T19:10:15.835" v="474" actId="20577"/>
        <pc:sldMkLst>
          <pc:docMk/>
          <pc:sldMk cId="2335901414" sldId="318"/>
        </pc:sldMkLst>
        <pc:spChg chg="mod">
          <ac:chgData name="John Lee" userId="S::xtc3853@ads.northwestern.edu::983a6f42-7a1b-4206-85ef-f322ba137919" providerId="AD" clId="Web-{071D10C5-14DA-2B98-89C2-3402590141D1}" dt="2024-03-25T19:10:15.835" v="474" actId="20577"/>
          <ac:spMkLst>
            <pc:docMk/>
            <pc:sldMk cId="2335901414" sldId="318"/>
            <ac:spMk id="2" creationId="{E932B42F-5660-6F30-A24A-939EA397F7A8}"/>
          </ac:spMkLst>
        </pc:spChg>
        <pc:spChg chg="mod">
          <ac:chgData name="John Lee" userId="S::xtc3853@ads.northwestern.edu::983a6f42-7a1b-4206-85ef-f322ba137919" providerId="AD" clId="Web-{071D10C5-14DA-2B98-89C2-3402590141D1}" dt="2024-03-25T15:41:06.027" v="57" actId="20577"/>
          <ac:spMkLst>
            <pc:docMk/>
            <pc:sldMk cId="2335901414" sldId="318"/>
            <ac:spMk id="6" creationId="{49A6ABCC-04D9-4ABA-AF58-0705AE8A2257}"/>
          </ac:spMkLst>
        </pc:spChg>
        <pc:spChg chg="add mod">
          <ac:chgData name="John Lee" userId="S::xtc3853@ads.northwestern.edu::983a6f42-7a1b-4206-85ef-f322ba137919" providerId="AD" clId="Web-{071D10C5-14DA-2B98-89C2-3402590141D1}" dt="2024-03-25T15:39:10.477" v="46" actId="14100"/>
          <ac:spMkLst>
            <pc:docMk/>
            <pc:sldMk cId="2335901414" sldId="318"/>
            <ac:spMk id="7" creationId="{4BA26051-C8EC-FEE4-7D83-17515BC5E82C}"/>
          </ac:spMkLst>
        </pc:spChg>
        <pc:spChg chg="add mod">
          <ac:chgData name="John Lee" userId="S::xtc3853@ads.northwestern.edu::983a6f42-7a1b-4206-85ef-f322ba137919" providerId="AD" clId="Web-{071D10C5-14DA-2B98-89C2-3402590141D1}" dt="2024-03-25T15:39:16.258" v="49" actId="14100"/>
          <ac:spMkLst>
            <pc:docMk/>
            <pc:sldMk cId="2335901414" sldId="318"/>
            <ac:spMk id="8" creationId="{E057B479-FAE2-6822-AA2C-728FF09E96AD}"/>
          </ac:spMkLst>
        </pc:spChg>
        <pc:grpChg chg="add">
          <ac:chgData name="John Lee" userId="S::xtc3853@ads.northwestern.edu::983a6f42-7a1b-4206-85ef-f322ba137919" providerId="AD" clId="Web-{071D10C5-14DA-2B98-89C2-3402590141D1}" dt="2024-03-25T15:39:23.243" v="50"/>
          <ac:grpSpMkLst>
            <pc:docMk/>
            <pc:sldMk cId="2335901414" sldId="318"/>
            <ac:grpSpMk id="9" creationId="{4FF47C24-42FE-C398-AF4F-4BB86462BC4D}"/>
          </ac:grpSpMkLst>
        </pc:grpChg>
        <pc:grpChg chg="del">
          <ac:chgData name="John Lee" userId="S::xtc3853@ads.northwestern.edu::983a6f42-7a1b-4206-85ef-f322ba137919" providerId="AD" clId="Web-{071D10C5-14DA-2B98-89C2-3402590141D1}" dt="2024-03-25T15:38:53.789" v="39"/>
          <ac:grpSpMkLst>
            <pc:docMk/>
            <pc:sldMk cId="2335901414" sldId="318"/>
            <ac:grpSpMk id="26" creationId="{2C917327-8A71-70A5-CB56-CB9A590FBE6C}"/>
          </ac:grpSpMkLst>
        </pc:grpChg>
        <pc:picChg chg="add mod">
          <ac:chgData name="John Lee" userId="S::xtc3853@ads.northwestern.edu::983a6f42-7a1b-4206-85ef-f322ba137919" providerId="AD" clId="Web-{071D10C5-14DA-2B98-89C2-3402590141D1}" dt="2024-03-25T15:58:56.052" v="161"/>
          <ac:picMkLst>
            <pc:docMk/>
            <pc:sldMk cId="2335901414" sldId="318"/>
            <ac:picMk id="3" creationId="{BBCEA74C-060D-25D4-94E7-E74A2E222A24}"/>
          </ac:picMkLst>
        </pc:picChg>
        <pc:picChg chg="add mod">
          <ac:chgData name="John Lee" userId="S::xtc3853@ads.northwestern.edu::983a6f42-7a1b-4206-85ef-f322ba137919" providerId="AD" clId="Web-{071D10C5-14DA-2B98-89C2-3402590141D1}" dt="2024-03-25T15:58:59.552" v="162"/>
          <ac:picMkLst>
            <pc:docMk/>
            <pc:sldMk cId="2335901414" sldId="318"/>
            <ac:picMk id="10" creationId="{08352E24-9757-544C-ACBE-0E5D144D58B9}"/>
          </ac:picMkLst>
        </pc:picChg>
        <pc:picChg chg="del">
          <ac:chgData name="John Lee" userId="S::xtc3853@ads.northwestern.edu::983a6f42-7a1b-4206-85ef-f322ba137919" providerId="AD" clId="Web-{071D10C5-14DA-2B98-89C2-3402590141D1}" dt="2024-03-25T15:40:40.604" v="52"/>
          <ac:picMkLst>
            <pc:docMk/>
            <pc:sldMk cId="2335901414" sldId="318"/>
            <ac:picMk id="33" creationId="{3D7FA88F-774A-0480-4344-211D9583D6D3}"/>
          </ac:picMkLst>
        </pc:picChg>
      </pc:sldChg>
      <pc:sldChg chg="addSp delSp modSp">
        <pc:chgData name="John Lee" userId="S::xtc3853@ads.northwestern.edu::983a6f42-7a1b-4206-85ef-f322ba137919" providerId="AD" clId="Web-{071D10C5-14DA-2B98-89C2-3402590141D1}" dt="2024-03-25T15:38:21.507" v="38" actId="1076"/>
        <pc:sldMkLst>
          <pc:docMk/>
          <pc:sldMk cId="296725915" sldId="319"/>
        </pc:sldMkLst>
        <pc:spChg chg="add mod">
          <ac:chgData name="John Lee" userId="S::xtc3853@ads.northwestern.edu::983a6f42-7a1b-4206-85ef-f322ba137919" providerId="AD" clId="Web-{071D10C5-14DA-2B98-89C2-3402590141D1}" dt="2024-03-25T15:37:08.224" v="22" actId="14100"/>
          <ac:spMkLst>
            <pc:docMk/>
            <pc:sldMk cId="296725915" sldId="319"/>
            <ac:spMk id="7" creationId="{56848DF6-65B7-5733-21B9-52173FD82A6E}"/>
          </ac:spMkLst>
        </pc:spChg>
        <pc:spChg chg="add mod">
          <ac:chgData name="John Lee" userId="S::xtc3853@ads.northwestern.edu::983a6f42-7a1b-4206-85ef-f322ba137919" providerId="AD" clId="Web-{071D10C5-14DA-2B98-89C2-3402590141D1}" dt="2024-03-25T15:37:13.568" v="25" actId="14100"/>
          <ac:spMkLst>
            <pc:docMk/>
            <pc:sldMk cId="296725915" sldId="319"/>
            <ac:spMk id="9" creationId="{30BC407C-FB87-3E72-D02D-69446773E3FC}"/>
          </ac:spMkLst>
        </pc:spChg>
        <pc:spChg chg="add mod">
          <ac:chgData name="John Lee" userId="S::xtc3853@ads.northwestern.edu::983a6f42-7a1b-4206-85ef-f322ba137919" providerId="AD" clId="Web-{071D10C5-14DA-2B98-89C2-3402590141D1}" dt="2024-03-25T15:38:08.475" v="35" actId="14100"/>
          <ac:spMkLst>
            <pc:docMk/>
            <pc:sldMk cId="296725915" sldId="319"/>
            <ac:spMk id="17" creationId="{4B232E03-E7A6-2B7B-E924-5CEF6D17D548}"/>
          </ac:spMkLst>
        </pc:spChg>
        <pc:grpChg chg="add">
          <ac:chgData name="John Lee" userId="S::xtc3853@ads.northwestern.edu::983a6f42-7a1b-4206-85ef-f322ba137919" providerId="AD" clId="Web-{071D10C5-14DA-2B98-89C2-3402590141D1}" dt="2024-03-25T15:37:19.302" v="26"/>
          <ac:grpSpMkLst>
            <pc:docMk/>
            <pc:sldMk cId="296725915" sldId="319"/>
            <ac:grpSpMk id="10" creationId="{638C7A7D-E499-ED6D-AFC8-C04B0B36F437}"/>
          </ac:grpSpMkLst>
        </pc:grpChg>
        <pc:grpChg chg="del">
          <ac:chgData name="John Lee" userId="S::xtc3853@ads.northwestern.edu::983a6f42-7a1b-4206-85ef-f322ba137919" providerId="AD" clId="Web-{071D10C5-14DA-2B98-89C2-3402590141D1}" dt="2024-03-25T15:36:46.770" v="14"/>
          <ac:grpSpMkLst>
            <pc:docMk/>
            <pc:sldMk cId="296725915" sldId="319"/>
            <ac:grpSpMk id="16" creationId="{D4ED9C01-F308-DDFB-2CF2-F4E022F98674}"/>
          </ac:grpSpMkLst>
        </pc:grpChg>
        <pc:grpChg chg="add mod">
          <ac:chgData name="John Lee" userId="S::xtc3853@ads.northwestern.edu::983a6f42-7a1b-4206-85ef-f322ba137919" providerId="AD" clId="Web-{071D10C5-14DA-2B98-89C2-3402590141D1}" dt="2024-03-25T15:38:21.507" v="38" actId="1076"/>
          <ac:grpSpMkLst>
            <pc:docMk/>
            <pc:sldMk cId="296725915" sldId="319"/>
            <ac:grpSpMk id="19" creationId="{D88FB700-EF37-9BC9-E269-0AEC82F70192}"/>
          </ac:grpSpMkLst>
        </pc:grpChg>
        <pc:grpChg chg="del">
          <ac:chgData name="John Lee" userId="S::xtc3853@ads.northwestern.edu::983a6f42-7a1b-4206-85ef-f322ba137919" providerId="AD" clId="Web-{071D10C5-14DA-2B98-89C2-3402590141D1}" dt="2024-03-25T15:37:51.600" v="28"/>
          <ac:grpSpMkLst>
            <pc:docMk/>
            <pc:sldMk cId="296725915" sldId="319"/>
            <ac:grpSpMk id="21" creationId="{07AE98E9-0E1D-C9EE-3F20-E06F13DAF891}"/>
          </ac:grpSpMkLst>
        </pc:grpChg>
        <pc:picChg chg="add mod">
          <ac:chgData name="John Lee" userId="S::xtc3853@ads.northwestern.edu::983a6f42-7a1b-4206-85ef-f322ba137919" providerId="AD" clId="Web-{071D10C5-14DA-2B98-89C2-3402590141D1}" dt="2024-03-25T15:37:22.880" v="27"/>
          <ac:picMkLst>
            <pc:docMk/>
            <pc:sldMk cId="296725915" sldId="319"/>
            <ac:picMk id="3" creationId="{60F696AB-B818-AE07-164D-EF659AC9571B}"/>
          </ac:picMkLst>
        </pc:picChg>
        <pc:picChg chg="add mod">
          <ac:chgData name="John Lee" userId="S::xtc3853@ads.northwestern.edu::983a6f42-7a1b-4206-85ef-f322ba137919" providerId="AD" clId="Web-{071D10C5-14DA-2B98-89C2-3402590141D1}" dt="2024-03-25T15:38:19.007" v="37"/>
          <ac:picMkLst>
            <pc:docMk/>
            <pc:sldMk cId="296725915" sldId="319"/>
            <ac:picMk id="13" creationId="{0FA60840-DEEA-990E-A881-7F1B27EDF607}"/>
          </ac:picMkLst>
        </pc:picChg>
      </pc:sldChg>
      <pc:sldChg chg="addSp delSp modSp modCm">
        <pc:chgData name="John Lee" userId="S::xtc3853@ads.northwestern.edu::983a6f42-7a1b-4206-85ef-f322ba137919" providerId="AD" clId="Web-{071D10C5-14DA-2B98-89C2-3402590141D1}" dt="2024-03-25T15:36:17.708" v="13"/>
        <pc:sldMkLst>
          <pc:docMk/>
          <pc:sldMk cId="3176744196" sldId="320"/>
        </pc:sldMkLst>
        <pc:spChg chg="add mod">
          <ac:chgData name="John Lee" userId="S::xtc3853@ads.northwestern.edu::983a6f42-7a1b-4206-85ef-f322ba137919" providerId="AD" clId="Web-{071D10C5-14DA-2B98-89C2-3402590141D1}" dt="2024-03-25T15:35:59.644" v="9" actId="14100"/>
          <ac:spMkLst>
            <pc:docMk/>
            <pc:sldMk cId="3176744196" sldId="320"/>
            <ac:spMk id="7" creationId="{D183A6F5-6B64-4050-1071-7CBAC3B36E35}"/>
          </ac:spMkLst>
        </pc:spChg>
        <pc:grpChg chg="add">
          <ac:chgData name="John Lee" userId="S::xtc3853@ads.northwestern.edu::983a6f42-7a1b-4206-85ef-f322ba137919" providerId="AD" clId="Web-{071D10C5-14DA-2B98-89C2-3402590141D1}" dt="2024-03-25T15:36:03.660" v="10"/>
          <ac:grpSpMkLst>
            <pc:docMk/>
            <pc:sldMk cId="3176744196" sldId="320"/>
            <ac:grpSpMk id="9" creationId="{239CD42D-C273-AACB-A24A-D6793AFF3F7B}"/>
          </ac:grpSpMkLst>
        </pc:grpChg>
        <pc:grpChg chg="del">
          <ac:chgData name="John Lee" userId="S::xtc3853@ads.northwestern.edu::983a6f42-7a1b-4206-85ef-f322ba137919" providerId="AD" clId="Web-{071D10C5-14DA-2B98-89C2-3402590141D1}" dt="2024-03-25T15:35:35.534" v="2"/>
          <ac:grpSpMkLst>
            <pc:docMk/>
            <pc:sldMk cId="3176744196" sldId="320"/>
            <ac:grpSpMk id="13" creationId="{E92616D0-5EBA-CE41-436F-E77214A3864D}"/>
          </ac:grpSpMkLst>
        </pc:grpChg>
        <pc:picChg chg="add mod">
          <ac:chgData name="John Lee" userId="S::xtc3853@ads.northwestern.edu::983a6f42-7a1b-4206-85ef-f322ba137919" providerId="AD" clId="Web-{071D10C5-14DA-2B98-89C2-3402590141D1}" dt="2024-03-25T15:36:17.708" v="13"/>
          <ac:picMkLst>
            <pc:docMk/>
            <pc:sldMk cId="3176744196" sldId="320"/>
            <ac:picMk id="4" creationId="{A69C559F-20C7-EBBF-854B-E6252170EFE5}"/>
          </ac:picMkLst>
        </pc:picChg>
        <pc:extLst>
          <p:ext xmlns:p="http://schemas.openxmlformats.org/presentationml/2006/main" uri="{D6D511B9-2390-475A-947B-AFAB55BFBCF1}">
            <pc226:cmChg xmlns:pc226="http://schemas.microsoft.com/office/powerpoint/2022/06/main/command" chg="mod">
              <pc226:chgData name="John Lee" userId="S::xtc3853@ads.northwestern.edu::983a6f42-7a1b-4206-85ef-f322ba137919" providerId="AD" clId="Web-{071D10C5-14DA-2B98-89C2-3402590141D1}" dt="2024-03-25T15:31:23.278" v="0"/>
              <pc2:cmMkLst xmlns:pc2="http://schemas.microsoft.com/office/powerpoint/2019/9/main/command">
                <pc:docMk/>
                <pc:sldMk cId="3176744196" sldId="320"/>
                <pc2:cmMk id="{1DFFDA54-8301-494D-9BE1-B52C1C860B88}"/>
              </pc2:cmMkLst>
            </pc226:cmChg>
          </p:ext>
        </pc:extLst>
      </pc:sldChg>
      <pc:sldChg chg="mod modShow">
        <pc:chgData name="John Lee" userId="S::xtc3853@ads.northwestern.edu::983a6f42-7a1b-4206-85ef-f322ba137919" providerId="AD" clId="Web-{071D10C5-14DA-2B98-89C2-3402590141D1}" dt="2024-03-25T18:56:25.206" v="462"/>
        <pc:sldMkLst>
          <pc:docMk/>
          <pc:sldMk cId="2322635668" sldId="331"/>
        </pc:sldMkLst>
      </pc:sldChg>
      <pc:sldChg chg="modSp new mod setBg modClrScheme modShow chgLayout">
        <pc:chgData name="John Lee" userId="S::xtc3853@ads.northwestern.edu::983a6f42-7a1b-4206-85ef-f322ba137919" providerId="AD" clId="Web-{071D10C5-14DA-2B98-89C2-3402590141D1}" dt="2024-03-25T16:29:23.612" v="272"/>
        <pc:sldMkLst>
          <pc:docMk/>
          <pc:sldMk cId="779461823" sldId="337"/>
        </pc:sldMkLst>
        <pc:spChg chg="mod ord">
          <ac:chgData name="John Lee" userId="S::xtc3853@ads.northwestern.edu::983a6f42-7a1b-4206-85ef-f322ba137919" providerId="AD" clId="Web-{071D10C5-14DA-2B98-89C2-3402590141D1}" dt="2024-03-25T16:28:28.657" v="267" actId="20577"/>
          <ac:spMkLst>
            <pc:docMk/>
            <pc:sldMk cId="779461823" sldId="337"/>
            <ac:spMk id="2" creationId="{01B67C58-EE6D-A322-56D2-F475FFC582C8}"/>
          </ac:spMkLst>
        </pc:spChg>
        <pc:spChg chg="mod ord">
          <ac:chgData name="John Lee" userId="S::xtc3853@ads.northwestern.edu::983a6f42-7a1b-4206-85ef-f322ba137919" providerId="AD" clId="Web-{071D10C5-14DA-2B98-89C2-3402590141D1}" dt="2024-03-25T16:26:33.311" v="215"/>
          <ac:spMkLst>
            <pc:docMk/>
            <pc:sldMk cId="779461823" sldId="337"/>
            <ac:spMk id="3" creationId="{A2052BAC-A150-37A5-7C25-37BD5E018DD1}"/>
          </ac:spMkLst>
        </pc:spChg>
      </pc:sldChg>
      <pc:sldChg chg="addSp delSp modSp add replId">
        <pc:chgData name="John Lee" userId="S::xtc3853@ads.northwestern.edu::983a6f42-7a1b-4206-85ef-f322ba137919" providerId="AD" clId="Web-{071D10C5-14DA-2B98-89C2-3402590141D1}" dt="2024-03-25T16:52:15.582" v="410"/>
        <pc:sldMkLst>
          <pc:docMk/>
          <pc:sldMk cId="2477767212" sldId="338"/>
        </pc:sldMkLst>
        <pc:spChg chg="del">
          <ac:chgData name="John Lee" userId="S::xtc3853@ads.northwestern.edu::983a6f42-7a1b-4206-85ef-f322ba137919" providerId="AD" clId="Web-{071D10C5-14DA-2B98-89C2-3402590141D1}" dt="2024-03-25T16:47:20.763" v="299"/>
          <ac:spMkLst>
            <pc:docMk/>
            <pc:sldMk cId="2477767212" sldId="338"/>
            <ac:spMk id="3" creationId="{394E1F0E-D922-1952-DEB7-31621EAA23E0}"/>
          </ac:spMkLst>
        </pc:spChg>
        <pc:spChg chg="add del mod">
          <ac:chgData name="John Lee" userId="S::xtc3853@ads.northwestern.edu::983a6f42-7a1b-4206-85ef-f322ba137919" providerId="AD" clId="Web-{071D10C5-14DA-2B98-89C2-3402590141D1}" dt="2024-03-25T16:47:18.169" v="298"/>
          <ac:spMkLst>
            <pc:docMk/>
            <pc:sldMk cId="2477767212" sldId="338"/>
            <ac:spMk id="5" creationId="{0AE84810-9809-82BA-2E4C-C2AB95D09EDA}"/>
          </ac:spMkLst>
        </pc:spChg>
        <pc:spChg chg="del">
          <ac:chgData name="John Lee" userId="S::xtc3853@ads.northwestern.edu::983a6f42-7a1b-4206-85ef-f322ba137919" providerId="AD" clId="Web-{071D10C5-14DA-2B98-89C2-3402590141D1}" dt="2024-03-25T16:47:23.341" v="302"/>
          <ac:spMkLst>
            <pc:docMk/>
            <pc:sldMk cId="2477767212" sldId="338"/>
            <ac:spMk id="6" creationId="{49A6ABCC-04D9-4ABA-AF58-0705AE8A2257}"/>
          </ac:spMkLst>
        </pc:spChg>
        <pc:spChg chg="add mod">
          <ac:chgData name="John Lee" userId="S::xtc3853@ads.northwestern.edu::983a6f42-7a1b-4206-85ef-f322ba137919" providerId="AD" clId="Web-{071D10C5-14DA-2B98-89C2-3402590141D1}" dt="2024-03-25T16:48:28.014" v="311" actId="14100"/>
          <ac:spMkLst>
            <pc:docMk/>
            <pc:sldMk cId="2477767212" sldId="338"/>
            <ac:spMk id="10" creationId="{0FC00A75-1CE9-787C-64E4-B229E5EA7BB4}"/>
          </ac:spMkLst>
        </pc:spChg>
        <pc:spChg chg="del">
          <ac:chgData name="John Lee" userId="S::xtc3853@ads.northwestern.edu::983a6f42-7a1b-4206-85ef-f322ba137919" providerId="AD" clId="Web-{071D10C5-14DA-2B98-89C2-3402590141D1}" dt="2024-03-25T16:47:14.966" v="296"/>
          <ac:spMkLst>
            <pc:docMk/>
            <pc:sldMk cId="2477767212" sldId="338"/>
            <ac:spMk id="12" creationId="{2DEDFF24-38FB-F80A-5614-C83434FFC5F9}"/>
          </ac:spMkLst>
        </pc:spChg>
        <pc:spChg chg="del">
          <ac:chgData name="John Lee" userId="S::xtc3853@ads.northwestern.edu::983a6f42-7a1b-4206-85ef-f322ba137919" providerId="AD" clId="Web-{071D10C5-14DA-2B98-89C2-3402590141D1}" dt="2024-03-25T16:47:22.403" v="300"/>
          <ac:spMkLst>
            <pc:docMk/>
            <pc:sldMk cId="2477767212" sldId="338"/>
            <ac:spMk id="14" creationId="{75AEBF4D-F114-DBE7-A132-FC012C134297}"/>
          </ac:spMkLst>
        </pc:spChg>
        <pc:spChg chg="add del">
          <ac:chgData name="John Lee" userId="S::xtc3853@ads.northwestern.edu::983a6f42-7a1b-4206-85ef-f322ba137919" providerId="AD" clId="Web-{071D10C5-14DA-2B98-89C2-3402590141D1}" dt="2024-03-25T16:48:36.514" v="313"/>
          <ac:spMkLst>
            <pc:docMk/>
            <pc:sldMk cId="2477767212" sldId="338"/>
            <ac:spMk id="15" creationId="{63367E8D-3B34-B965-2E49-A9E6B3A39453}"/>
          </ac:spMkLst>
        </pc:spChg>
        <pc:spChg chg="add mod">
          <ac:chgData name="John Lee" userId="S::xtc3853@ads.northwestern.edu::983a6f42-7a1b-4206-85ef-f322ba137919" providerId="AD" clId="Web-{071D10C5-14DA-2B98-89C2-3402590141D1}" dt="2024-03-25T16:49:30" v="382" actId="20577"/>
          <ac:spMkLst>
            <pc:docMk/>
            <pc:sldMk cId="2477767212" sldId="338"/>
            <ac:spMk id="17" creationId="{AD9B831C-5EFD-231A-8A61-B3BD3259855C}"/>
          </ac:spMkLst>
        </pc:spChg>
        <pc:spChg chg="add mod">
          <ac:chgData name="John Lee" userId="S::xtc3853@ads.northwestern.edu::983a6f42-7a1b-4206-85ef-f322ba137919" providerId="AD" clId="Web-{071D10C5-14DA-2B98-89C2-3402590141D1}" dt="2024-03-25T16:50:26.658" v="390" actId="14100"/>
          <ac:spMkLst>
            <pc:docMk/>
            <pc:sldMk cId="2477767212" sldId="338"/>
            <ac:spMk id="19" creationId="{FF0BD098-D386-470D-9077-ACF6B01FA2BF}"/>
          </ac:spMkLst>
        </pc:spChg>
        <pc:spChg chg="add mod">
          <ac:chgData name="John Lee" userId="S::xtc3853@ads.northwestern.edu::983a6f42-7a1b-4206-85ef-f322ba137919" providerId="AD" clId="Web-{071D10C5-14DA-2B98-89C2-3402590141D1}" dt="2024-03-25T16:51:19.768" v="400" actId="14100"/>
          <ac:spMkLst>
            <pc:docMk/>
            <pc:sldMk cId="2477767212" sldId="338"/>
            <ac:spMk id="23" creationId="{BCE55CB0-D2BC-7361-B8C6-3E27C98198BE}"/>
          </ac:spMkLst>
        </pc:spChg>
        <pc:spChg chg="add mod">
          <ac:chgData name="John Lee" userId="S::xtc3853@ads.northwestern.edu::983a6f42-7a1b-4206-85ef-f322ba137919" providerId="AD" clId="Web-{071D10C5-14DA-2B98-89C2-3402590141D1}" dt="2024-03-25T16:52:15.582" v="410"/>
          <ac:spMkLst>
            <pc:docMk/>
            <pc:sldMk cId="2477767212" sldId="338"/>
            <ac:spMk id="26" creationId="{60AEF4CC-DEA8-36A8-8788-9BD6836DC138}"/>
          </ac:spMkLst>
        </pc:spChg>
        <pc:grpChg chg="add">
          <ac:chgData name="John Lee" userId="S::xtc3853@ads.northwestern.edu::983a6f42-7a1b-4206-85ef-f322ba137919" providerId="AD" clId="Web-{071D10C5-14DA-2B98-89C2-3402590141D1}" dt="2024-03-25T16:50:38.564" v="391"/>
          <ac:grpSpMkLst>
            <pc:docMk/>
            <pc:sldMk cId="2477767212" sldId="338"/>
            <ac:grpSpMk id="20" creationId="{B9DB4D14-D43D-C1ED-04CB-D49B1D61EEE7}"/>
          </ac:grpSpMkLst>
        </pc:grpChg>
        <pc:grpChg chg="add mod">
          <ac:chgData name="John Lee" userId="S::xtc3853@ads.northwestern.edu::983a6f42-7a1b-4206-85ef-f322ba137919" providerId="AD" clId="Web-{071D10C5-14DA-2B98-89C2-3402590141D1}" dt="2024-03-25T16:51:49.441" v="406" actId="1076"/>
          <ac:grpSpMkLst>
            <pc:docMk/>
            <pc:sldMk cId="2477767212" sldId="338"/>
            <ac:grpSpMk id="24" creationId="{16938614-B002-8CF0-7F94-916D5473B86C}"/>
          </ac:grpSpMkLst>
        </pc:grpChg>
        <pc:picChg chg="add mod">
          <ac:chgData name="John Lee" userId="S::xtc3853@ads.northwestern.edu::983a6f42-7a1b-4206-85ef-f322ba137919" providerId="AD" clId="Web-{071D10C5-14DA-2B98-89C2-3402590141D1}" dt="2024-03-25T16:50:41.392" v="392"/>
          <ac:picMkLst>
            <pc:docMk/>
            <pc:sldMk cId="2477767212" sldId="338"/>
            <ac:picMk id="7" creationId="{9F394239-64E2-E726-5493-B26BA3C79CE2}"/>
          </ac:picMkLst>
        </pc:picChg>
        <pc:picChg chg="del">
          <ac:chgData name="John Lee" userId="S::xtc3853@ads.northwestern.edu::983a6f42-7a1b-4206-85ef-f322ba137919" providerId="AD" clId="Web-{071D10C5-14DA-2B98-89C2-3402590141D1}" dt="2024-03-25T16:47:15.044" v="297"/>
          <ac:picMkLst>
            <pc:docMk/>
            <pc:sldMk cId="2477767212" sldId="338"/>
            <ac:picMk id="8" creationId="{D6A8CF25-FB03-77F9-EA52-DF1E3DBC2C34}"/>
          </ac:picMkLst>
        </pc:picChg>
        <pc:picChg chg="del">
          <ac:chgData name="John Lee" userId="S::xtc3853@ads.northwestern.edu::983a6f42-7a1b-4206-85ef-f322ba137919" providerId="AD" clId="Web-{071D10C5-14DA-2B98-89C2-3402590141D1}" dt="2024-03-25T16:47:22.403" v="301"/>
          <ac:picMkLst>
            <pc:docMk/>
            <pc:sldMk cId="2477767212" sldId="338"/>
            <ac:picMk id="13" creationId="{766FC9BE-2D9D-D522-AEC3-A6D3F83EDDD9}"/>
          </ac:picMkLst>
        </pc:picChg>
        <pc:picChg chg="add mod">
          <ac:chgData name="John Lee" userId="S::xtc3853@ads.northwestern.edu::983a6f42-7a1b-4206-85ef-f322ba137919" providerId="AD" clId="Web-{071D10C5-14DA-2B98-89C2-3402590141D1}" dt="2024-03-25T16:51:42.628" v="405"/>
          <ac:picMkLst>
            <pc:docMk/>
            <pc:sldMk cId="2477767212" sldId="338"/>
            <ac:picMk id="18" creationId="{75CA0794-1E82-7AC9-5A14-5100654E90CC}"/>
          </ac:picMkLst>
        </pc:picChg>
        <pc:cxnChg chg="add mod">
          <ac:chgData name="John Lee" userId="S::xtc3853@ads.northwestern.edu::983a6f42-7a1b-4206-85ef-f322ba137919" providerId="AD" clId="Web-{071D10C5-14DA-2B98-89C2-3402590141D1}" dt="2024-03-25T16:51:30.456" v="403" actId="14100"/>
          <ac:cxnSpMkLst>
            <pc:docMk/>
            <pc:sldMk cId="2477767212" sldId="338"/>
            <ac:cxnSpMk id="21" creationId="{69A4EA4B-4AA3-7042-906E-200EDE03BBD3}"/>
          </ac:cxnSpMkLst>
        </pc:cxnChg>
      </pc:sldChg>
    </pc:docChg>
  </pc:docChgLst>
  <pc:docChgLst>
    <pc:chgData name="John Lee" userId="S::xtc3853@ads.northwestern.edu::983a6f42-7a1b-4206-85ef-f322ba137919" providerId="AD" clId="Web-{7853820D-1ED0-CB49-8FF0-D72222DD8298}"/>
    <pc:docChg chg="modSld">
      <pc:chgData name="John Lee" userId="S::xtc3853@ads.northwestern.edu::983a6f42-7a1b-4206-85ef-f322ba137919" providerId="AD" clId="Web-{7853820D-1ED0-CB49-8FF0-D72222DD8298}" dt="2024-03-29T15:42:12.137" v="1" actId="20577"/>
      <pc:docMkLst>
        <pc:docMk/>
      </pc:docMkLst>
      <pc:sldChg chg="modSp">
        <pc:chgData name="John Lee" userId="S::xtc3853@ads.northwestern.edu::983a6f42-7a1b-4206-85ef-f322ba137919" providerId="AD" clId="Web-{7853820D-1ED0-CB49-8FF0-D72222DD8298}" dt="2024-03-29T15:42:12.137" v="1" actId="20577"/>
        <pc:sldMkLst>
          <pc:docMk/>
          <pc:sldMk cId="2335901414" sldId="318"/>
        </pc:sldMkLst>
        <pc:spChg chg="mod">
          <ac:chgData name="John Lee" userId="S::xtc3853@ads.northwestern.edu::983a6f42-7a1b-4206-85ef-f322ba137919" providerId="AD" clId="Web-{7853820D-1ED0-CB49-8FF0-D72222DD8298}" dt="2024-03-29T15:42:12.137" v="1" actId="20577"/>
          <ac:spMkLst>
            <pc:docMk/>
            <pc:sldMk cId="2335901414" sldId="318"/>
            <ac:spMk id="6" creationId="{49A6ABCC-04D9-4ABA-AF58-0705AE8A22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11699" cy="463408"/>
          </a:xfrm>
          <a:prstGeom prst="rect">
            <a:avLst/>
          </a:prstGeom>
          <a:noFill/>
          <a:ln>
            <a:noFill/>
          </a:ln>
        </p:spPr>
        <p:txBody>
          <a:bodyPr spcFirstLastPara="1" wrap="square" lIns="92476" tIns="92476" rIns="92476" bIns="92476"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36768" y="0"/>
            <a:ext cx="3011699" cy="463408"/>
          </a:xfrm>
          <a:prstGeom prst="rect">
            <a:avLst/>
          </a:prstGeom>
          <a:noFill/>
          <a:ln>
            <a:noFill/>
          </a:ln>
        </p:spPr>
        <p:txBody>
          <a:bodyPr spcFirstLastPara="1" wrap="square" lIns="92476" tIns="92476" rIns="92476" bIns="92476"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95008" y="4444861"/>
            <a:ext cx="5560060" cy="3636705"/>
          </a:xfrm>
          <a:prstGeom prst="rect">
            <a:avLst/>
          </a:prstGeom>
          <a:noFill/>
          <a:ln>
            <a:noFill/>
          </a:ln>
        </p:spPr>
        <p:txBody>
          <a:bodyPr spcFirstLastPara="1" wrap="square" lIns="92476" tIns="92476" rIns="92476" bIns="92476"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772669"/>
            <a:ext cx="3011699" cy="463407"/>
          </a:xfrm>
          <a:prstGeom prst="rect">
            <a:avLst/>
          </a:prstGeom>
          <a:noFill/>
          <a:ln>
            <a:noFill/>
          </a:ln>
        </p:spPr>
        <p:txBody>
          <a:bodyPr spcFirstLastPara="1" wrap="square" lIns="92476" tIns="92476" rIns="92476" bIns="92476"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36768" y="8772669"/>
            <a:ext cx="3011699" cy="463407"/>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smtClean="0">
                <a:solidFill>
                  <a:schemeClr val="dk1"/>
                </a:solidFill>
                <a:latin typeface="Calibri"/>
                <a:ea typeface="Calibri"/>
                <a:cs typeface="Calibri"/>
                <a:sym typeface="Calibri"/>
              </a:rPr>
              <a:pPr algn="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1465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3:notes"/>
          <p:cNvSpPr txBox="1">
            <a:spLocks noGrp="1"/>
          </p:cNvSpPr>
          <p:nvPr>
            <p:ph type="body" idx="1"/>
          </p:nvPr>
        </p:nvSpPr>
        <p:spPr>
          <a:xfrm>
            <a:off x="695008" y="4444861"/>
            <a:ext cx="5560060" cy="3636705"/>
          </a:xfrm>
          <a:prstGeom prst="rect">
            <a:avLst/>
          </a:prstGeom>
          <a:noFill/>
          <a:ln>
            <a:noFill/>
          </a:ln>
        </p:spPr>
        <p:txBody>
          <a:bodyPr spcFirstLastPara="1" wrap="square" lIns="92476" tIns="92476" rIns="92476" bIns="92476" anchor="ctr" anchorCtr="0">
            <a:noAutofit/>
          </a:bodyPr>
          <a:lstStyle/>
          <a:p>
            <a:pPr marL="0" indent="0"/>
            <a:r>
              <a:rPr lang="en-US"/>
              <a:t>To make a new github repo: </a:t>
            </a:r>
            <a:endParaRPr/>
          </a:p>
          <a:p>
            <a:pPr marL="462458" indent="-321151">
              <a:buChar char="-"/>
            </a:pPr>
            <a:r>
              <a:rPr lang="en-US"/>
              <a:t>go to github.com</a:t>
            </a:r>
            <a:endParaRPr/>
          </a:p>
          <a:p>
            <a:pPr marL="462458" indent="-321151">
              <a:buChar char="-"/>
            </a:pPr>
            <a:r>
              <a:rPr lang="en-US"/>
              <a:t>Click the blue plus sign at the top right and select new repository from the dropdown</a:t>
            </a:r>
            <a:endParaRPr/>
          </a:p>
        </p:txBody>
      </p:sp>
      <p:sp>
        <p:nvSpPr>
          <p:cNvPr id="254" name="Google Shape;254;p13: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78fb6460_0_131:notes"/>
          <p:cNvSpPr txBox="1">
            <a:spLocks noGrp="1"/>
          </p:cNvSpPr>
          <p:nvPr>
            <p:ph type="body" idx="1"/>
          </p:nvPr>
        </p:nvSpPr>
        <p:spPr>
          <a:xfrm>
            <a:off x="695008" y="4444861"/>
            <a:ext cx="5560060" cy="3636856"/>
          </a:xfrm>
          <a:prstGeom prst="rect">
            <a:avLst/>
          </a:prstGeom>
          <a:noFill/>
          <a:ln>
            <a:noFill/>
          </a:ln>
        </p:spPr>
        <p:txBody>
          <a:bodyPr spcFirstLastPara="1" wrap="square" lIns="92476" tIns="92476" rIns="92476" bIns="92476" anchor="ctr" anchorCtr="0">
            <a:noAutofit/>
          </a:bodyPr>
          <a:lstStyle/>
          <a:p>
            <a:pPr marL="0" indent="0"/>
            <a:r>
              <a:rPr lang="en-US"/>
              <a:t>In the new window</a:t>
            </a:r>
            <a:endParaRPr/>
          </a:p>
          <a:p>
            <a:pPr marL="462458" indent="-321151">
              <a:buChar char="●"/>
            </a:pPr>
            <a:r>
              <a:rPr lang="en-US"/>
              <a:t>give your repository a name - make it specific to you</a:t>
            </a:r>
            <a:endParaRPr/>
          </a:p>
          <a:p>
            <a:pPr marL="462458" indent="-321151">
              <a:buChar char="●"/>
            </a:pPr>
            <a:r>
              <a:rPr lang="en-US"/>
              <a:t>Provide a description for the project</a:t>
            </a:r>
            <a:endParaRPr/>
          </a:p>
          <a:p>
            <a:pPr marL="462458" indent="-321151">
              <a:buChar char="●"/>
            </a:pPr>
            <a:r>
              <a:rPr lang="en-US"/>
              <a:t>Keep this repository public for now</a:t>
            </a:r>
            <a:endParaRPr/>
          </a:p>
          <a:p>
            <a:pPr marL="462458" indent="-321151">
              <a:buChar char="●"/>
            </a:pPr>
            <a:r>
              <a:rPr lang="en-US"/>
              <a:t>And check the box to initialize it with a readme</a:t>
            </a:r>
            <a:endParaRPr/>
          </a:p>
        </p:txBody>
      </p:sp>
      <p:sp>
        <p:nvSpPr>
          <p:cNvPr id="261" name="Google Shape;261;g5478fb6460_0_13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d2d528c57_0_14: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1d2d528c57_0_14: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274" name="Google Shape;274;g21d2d528c57_0_14: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1d2d528c57_0_22: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1d2d528c57_0_22: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281" name="Google Shape;281;g21d2d528c57_0_22: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17</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1d2d528c57_0_2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1d2d528c57_0_29: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288" name="Google Shape;288;g21d2d528c57_0_29: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18</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1d2d528c57_0_253: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1d2d528c57_0_253: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09" name="Google Shape;309;g21d2d528c57_0_253: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19</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41:notes"/>
          <p:cNvSpPr txBox="1">
            <a:spLocks noGrp="1"/>
          </p:cNvSpPr>
          <p:nvPr>
            <p:ph type="body" idx="1"/>
          </p:nvPr>
        </p:nvSpPr>
        <p:spPr>
          <a:xfrm>
            <a:off x="695008" y="4444861"/>
            <a:ext cx="5560060" cy="3636705"/>
          </a:xfrm>
          <a:prstGeom prst="rect">
            <a:avLst/>
          </a:prstGeom>
          <a:noFill/>
          <a:ln>
            <a:noFill/>
          </a:ln>
        </p:spPr>
        <p:txBody>
          <a:bodyPr spcFirstLastPara="1" wrap="square" lIns="92476" tIns="92476" rIns="92476" bIns="92476" anchor="ctr" anchorCtr="0">
            <a:noAutofit/>
          </a:bodyPr>
          <a:lstStyle/>
          <a:p>
            <a:pPr marL="0" indent="0"/>
            <a:r>
              <a:rPr lang="en-US"/>
              <a:t>Also as a note, because git relies heavily on text based formats to tell you what has changed in a particular version, it works better with text formats like source code, text files and CSV. You can use it with binary files like the ones on the right, but since git can’t read those files and calculate the changes, it will store a copy of the file every time you commit, making a massive repository and preventing you from seeing the exact changes between files.</a:t>
            </a:r>
            <a:endParaRPr/>
          </a:p>
        </p:txBody>
      </p:sp>
      <p:sp>
        <p:nvSpPr>
          <p:cNvPr id="315" name="Google Shape;315;p4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d2d528c57_0_36: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d2d528c57_0_36: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26" name="Google Shape;326;g21d2d528c57_0_36: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21</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1d2d528c57_0_43: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1d2d528c57_0_43: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33" name="Google Shape;333;g21d2d528c57_0_43: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1d2d528c57_0_4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1d2d528c57_0_49: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40" name="Google Shape;340;g21d2d528c57_0_49: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5:notes"/>
          <p:cNvSpPr txBox="1">
            <a:spLocks noGrp="1"/>
          </p:cNvSpPr>
          <p:nvPr>
            <p:ph type="body" idx="1"/>
          </p:nvPr>
        </p:nvSpPr>
        <p:spPr>
          <a:xfrm>
            <a:off x="695008" y="4444861"/>
            <a:ext cx="5560060" cy="3636705"/>
          </a:xfrm>
          <a:prstGeom prst="rect">
            <a:avLst/>
          </a:prstGeom>
          <a:noFill/>
          <a:ln>
            <a:noFill/>
          </a:ln>
        </p:spPr>
        <p:txBody>
          <a:bodyPr spcFirstLastPara="1" wrap="square" lIns="92476" tIns="92476" rIns="92476" bIns="92476" anchor="ctr" anchorCtr="0">
            <a:noAutofit/>
          </a:bodyPr>
          <a:lstStyle/>
          <a:p>
            <a:pPr marL="0" indent="0"/>
            <a:endParaRPr/>
          </a:p>
        </p:txBody>
      </p:sp>
      <p:sp>
        <p:nvSpPr>
          <p:cNvPr id="167" name="Google Shape;167;p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1d2d528c57_0_24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1d2d528c57_0_241: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67" name="Google Shape;367;g21d2d528c57_0_241: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1d2d528c57_0_5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1d2d528c57_0_55: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82" name="Google Shape;382;g21d2d528c57_0_55: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25</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1d2d528c57_0_77: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1d2d528c57_0_77: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90" name="Google Shape;390;g21d2d528c57_0_77: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1d2d528c57_0_77: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1d2d528c57_0_77: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90" name="Google Shape;390;g21d2d528c57_0_77: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27</a:t>
            </a:fld>
            <a:endParaRPr/>
          </a:p>
        </p:txBody>
      </p:sp>
    </p:spTree>
    <p:extLst>
      <p:ext uri="{BB962C8B-B14F-4D97-AF65-F5344CB8AC3E}">
        <p14:creationId xmlns:p14="http://schemas.microsoft.com/office/powerpoint/2010/main" val="103860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d2d528c57_0_63: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d2d528c57_0_63: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398" name="Google Shape;398;g21d2d528c57_0_63: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28</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d2d528c57_0_28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1d2d528c57_0_285: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08" name="Google Shape;408;g21d2d528c57_0_285: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1d2d528c57_0_8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1d2d528c57_0_89: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15" name="Google Shape;415;g21d2d528c57_0_89: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d2d528c57_0_10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d2d528c57_0_109: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22" name="Google Shape;422;g21d2d528c57_0_109: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33</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d2d528c57_0_9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d2d528c57_0_95: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29" name="Google Shape;429;g21d2d528c57_0_95: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1d2d528c57_0_117: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1d2d528c57_0_117: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37" name="Google Shape;437;g21d2d528c57_0_117: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9:notes"/>
          <p:cNvSpPr txBox="1">
            <a:spLocks noGrp="1"/>
          </p:cNvSpPr>
          <p:nvPr>
            <p:ph type="body" idx="1"/>
          </p:nvPr>
        </p:nvSpPr>
        <p:spPr>
          <a:xfrm>
            <a:off x="695008" y="4444861"/>
            <a:ext cx="5560060" cy="3636705"/>
          </a:xfrm>
          <a:prstGeom prst="rect">
            <a:avLst/>
          </a:prstGeom>
          <a:noFill/>
          <a:ln>
            <a:noFill/>
          </a:ln>
        </p:spPr>
        <p:txBody>
          <a:bodyPr spcFirstLastPara="1" wrap="square" lIns="92476" tIns="46226" rIns="92476" bIns="46226" anchor="t" anchorCtr="0">
            <a:noAutofit/>
          </a:bodyPr>
          <a:lstStyle/>
          <a:p>
            <a:pPr marL="0" indent="0"/>
            <a:r>
              <a:rPr lang="en-US">
                <a:latin typeface="Arial"/>
                <a:ea typeface="Arial"/>
                <a:cs typeface="Arial"/>
                <a:sym typeface="Arial"/>
              </a:rPr>
              <a:t>Version control systems like git, mercurial, and subversion, do so many things</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 presents the most recent version of the file and saves a record of the changes that have been made to the file behind the scenes</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Saving a record of all changes essentially creates “unlimited redo”</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Additionally, they record who made what change and when, which helps with collaboration and accountability</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And if collaborators make conflicting changes, git identifies these conflicts and provides a mechanism for resolving them.</a:t>
            </a:r>
            <a:endParaRPr>
              <a:latin typeface="Arial"/>
              <a:ea typeface="Arial"/>
              <a:cs typeface="Arial"/>
              <a:sym typeface="Arial"/>
            </a:endParaRPr>
          </a:p>
        </p:txBody>
      </p:sp>
      <p:sp>
        <p:nvSpPr>
          <p:cNvPr id="184" name="Google Shape;184;p9:notes"/>
          <p:cNvSpPr txBox="1">
            <a:spLocks noGrp="1"/>
          </p:cNvSpPr>
          <p:nvPr>
            <p:ph type="sldNum" idx="12"/>
          </p:nvPr>
        </p:nvSpPr>
        <p:spPr>
          <a:xfrm>
            <a:off x="3936768" y="8772669"/>
            <a:ext cx="3011699" cy="463407"/>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a:solidFill>
                  <a:schemeClr val="dk1"/>
                </a:solidFill>
                <a:latin typeface="Calibri"/>
                <a:ea typeface="Calibri"/>
                <a:cs typeface="Calibri"/>
                <a:sym typeface="Calibri"/>
              </a:rPr>
              <a:pPr algn="r"/>
              <a:t>5</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1d2d528c57_0_164: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1d2d528c57_0_164: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68" name="Google Shape;468;g21d2d528c57_0_164: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1d2d528c57_0_180: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1d2d528c57_0_180: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80" name="Google Shape;480;g21d2d528c57_0_180: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d2d528c57_0_188: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d2d528c57_0_188: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488" name="Google Shape;488;g21d2d528c57_0_188: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9:notes"/>
          <p:cNvSpPr txBox="1">
            <a:spLocks noGrp="1"/>
          </p:cNvSpPr>
          <p:nvPr>
            <p:ph type="body" idx="1"/>
          </p:nvPr>
        </p:nvSpPr>
        <p:spPr>
          <a:xfrm>
            <a:off x="695008" y="4444861"/>
            <a:ext cx="5560060" cy="3636705"/>
          </a:xfrm>
          <a:prstGeom prst="rect">
            <a:avLst/>
          </a:prstGeom>
          <a:noFill/>
          <a:ln>
            <a:noFill/>
          </a:ln>
        </p:spPr>
        <p:txBody>
          <a:bodyPr spcFirstLastPara="1" wrap="square" lIns="92476" tIns="46226" rIns="92476" bIns="46226" anchor="t" anchorCtr="0">
            <a:noAutofit/>
          </a:bodyPr>
          <a:lstStyle/>
          <a:p>
            <a:pPr marL="0" indent="0"/>
            <a:r>
              <a:rPr lang="en-US">
                <a:latin typeface="Arial"/>
                <a:ea typeface="Arial"/>
                <a:cs typeface="Arial"/>
                <a:sym typeface="Arial"/>
              </a:rPr>
              <a:t>Version control systems like git, mercurial, and subversion, do so many things</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 presents the most recent version of the file and saves a record of the changes that have been made to the file behind the scenes</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Saving a record of all changes essentially creates “unlimited redo”</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Additionally, they record who made what change and when, which helps with collaboration and accountability</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And if collaborators make conflicting changes, git identifies these conflicts and provides a mechanism for resolving them.</a:t>
            </a:r>
            <a:endParaRPr>
              <a:latin typeface="Arial"/>
              <a:ea typeface="Arial"/>
              <a:cs typeface="Arial"/>
              <a:sym typeface="Arial"/>
            </a:endParaRPr>
          </a:p>
        </p:txBody>
      </p:sp>
      <p:sp>
        <p:nvSpPr>
          <p:cNvPr id="184" name="Google Shape;184;p9:notes"/>
          <p:cNvSpPr txBox="1">
            <a:spLocks noGrp="1"/>
          </p:cNvSpPr>
          <p:nvPr>
            <p:ph type="sldNum" idx="12"/>
          </p:nvPr>
        </p:nvSpPr>
        <p:spPr>
          <a:xfrm>
            <a:off x="3936768" y="8772669"/>
            <a:ext cx="3011699" cy="463407"/>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a:solidFill>
                  <a:schemeClr val="dk1"/>
                </a:solidFill>
                <a:latin typeface="Calibri"/>
                <a:ea typeface="Calibri"/>
                <a:cs typeface="Calibri"/>
                <a:sym typeface="Calibri"/>
              </a:rPr>
              <a:pPr algn="r"/>
              <a:t>6</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444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0:notes"/>
          <p:cNvSpPr txBox="1">
            <a:spLocks noGrp="1"/>
          </p:cNvSpPr>
          <p:nvPr>
            <p:ph type="body" idx="1"/>
          </p:nvPr>
        </p:nvSpPr>
        <p:spPr>
          <a:xfrm>
            <a:off x="695008" y="4444861"/>
            <a:ext cx="5560060" cy="3636705"/>
          </a:xfrm>
          <a:prstGeom prst="rect">
            <a:avLst/>
          </a:prstGeom>
          <a:noFill/>
          <a:ln>
            <a:noFill/>
          </a:ln>
        </p:spPr>
        <p:txBody>
          <a:bodyPr spcFirstLastPara="1" wrap="square" lIns="92476" tIns="46226" rIns="92476" bIns="46226" anchor="t" anchorCtr="0">
            <a:noAutofit/>
          </a:bodyPr>
          <a:lstStyle/>
          <a:p>
            <a:pPr marL="0" indent="0"/>
            <a:r>
              <a:rPr lang="en-US">
                <a:latin typeface="Arial"/>
                <a:ea typeface="Arial"/>
                <a:cs typeface="Arial"/>
                <a:sym typeface="Arial"/>
              </a:rPr>
              <a:t>Git specifically is a good option for version control system at the moment because </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It’s free and open source</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Thus, there are a lot of free resources and tutorials to learn how to use it and to troubleshoot problems.</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It’s a distributed version control system which means that it can store copies of the repository on many computers and a central server, making it less likely that you’ll lose all your work due to hardware failure.</a:t>
            </a:r>
            <a:endParaRPr>
              <a:latin typeface="Arial"/>
              <a:ea typeface="Arial"/>
              <a:cs typeface="Arial"/>
              <a:sym typeface="Arial"/>
            </a:endParaRPr>
          </a:p>
        </p:txBody>
      </p:sp>
      <p:sp>
        <p:nvSpPr>
          <p:cNvPr id="192" name="Google Shape;192;p10:notes"/>
          <p:cNvSpPr txBox="1">
            <a:spLocks noGrp="1"/>
          </p:cNvSpPr>
          <p:nvPr>
            <p:ph type="sldNum" idx="12"/>
          </p:nvPr>
        </p:nvSpPr>
        <p:spPr>
          <a:xfrm>
            <a:off x="3936768" y="8772669"/>
            <a:ext cx="3011699" cy="463407"/>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a:solidFill>
                  <a:schemeClr val="dk1"/>
                </a:solidFill>
                <a:latin typeface="Calibri"/>
                <a:ea typeface="Calibri"/>
                <a:cs typeface="Calibri"/>
                <a:sym typeface="Calibri"/>
              </a:rPr>
              <a:pPr algn="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1:notes"/>
          <p:cNvSpPr txBox="1">
            <a:spLocks noGrp="1"/>
          </p:cNvSpPr>
          <p:nvPr>
            <p:ph type="body" idx="1"/>
          </p:nvPr>
        </p:nvSpPr>
        <p:spPr>
          <a:xfrm>
            <a:off x="695008" y="4444861"/>
            <a:ext cx="5560060" cy="3636856"/>
          </a:xfrm>
          <a:prstGeom prst="rect">
            <a:avLst/>
          </a:prstGeom>
          <a:noFill/>
          <a:ln>
            <a:noFill/>
          </a:ln>
        </p:spPr>
        <p:txBody>
          <a:bodyPr spcFirstLastPara="1" wrap="square" lIns="92476" tIns="46226" rIns="92476" bIns="46226" anchor="t" anchorCtr="0">
            <a:noAutofit/>
          </a:bodyPr>
          <a:lstStyle/>
          <a:p>
            <a:pPr marL="0" indent="0"/>
            <a:r>
              <a:rPr lang="en-US">
                <a:latin typeface="Arial"/>
                <a:ea typeface="Arial"/>
                <a:cs typeface="Arial"/>
                <a:sym typeface="Arial"/>
              </a:rPr>
              <a:t>The most common remote server that people use is </a:t>
            </a:r>
            <a:r>
              <a:rPr lang="en-US" err="1">
                <a:latin typeface="Arial"/>
                <a:ea typeface="Arial"/>
                <a:cs typeface="Arial"/>
                <a:sym typeface="Arial"/>
              </a:rPr>
              <a:t>Github</a:t>
            </a:r>
            <a:endParaRPr err="1">
              <a:latin typeface="Arial"/>
              <a:ea typeface="Arial"/>
              <a:cs typeface="Arial"/>
              <a:sym typeface="Arial"/>
            </a:endParaRPr>
          </a:p>
          <a:p>
            <a:pPr marL="462458" indent="-321151">
              <a:buFont typeface="Arial"/>
              <a:buChar char="-"/>
            </a:pPr>
            <a:r>
              <a:rPr lang="en-US">
                <a:latin typeface="Arial"/>
                <a:ea typeface="Arial"/>
                <a:cs typeface="Arial"/>
                <a:sym typeface="Arial"/>
              </a:rPr>
              <a:t>Git provides remote storage for your work</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 allows storage for public repositories for free to everyone</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However, you can get free unlimited private repositories for </a:t>
            </a:r>
            <a:r>
              <a:rPr lang="en-US" err="1">
                <a:latin typeface="Arial"/>
                <a:ea typeface="Arial"/>
                <a:cs typeface="Arial"/>
                <a:sym typeface="Arial"/>
              </a:rPr>
              <a:t>freeif</a:t>
            </a:r>
            <a:r>
              <a:rPr lang="en-US">
                <a:latin typeface="Arial"/>
                <a:ea typeface="Arial"/>
                <a:cs typeface="Arial"/>
                <a:sym typeface="Arial"/>
              </a:rPr>
              <a:t> you associate your account with a Northwestern </a:t>
            </a:r>
            <a:r>
              <a:rPr lang="en-US" err="1">
                <a:latin typeface="Arial"/>
                <a:ea typeface="Arial"/>
                <a:cs typeface="Arial"/>
                <a:sym typeface="Arial"/>
              </a:rPr>
              <a:t>github</a:t>
            </a:r>
            <a:r>
              <a:rPr lang="en-US">
                <a:latin typeface="Arial"/>
                <a:ea typeface="Arial"/>
                <a:cs typeface="Arial"/>
                <a:sym typeface="Arial"/>
              </a:rPr>
              <a:t> organization</a:t>
            </a:r>
            <a:endParaRPr>
              <a:latin typeface="Arial"/>
              <a:ea typeface="Arial"/>
              <a:cs typeface="Arial"/>
              <a:sym typeface="Arial"/>
            </a:endParaRPr>
          </a:p>
        </p:txBody>
      </p:sp>
      <p:sp>
        <p:nvSpPr>
          <p:cNvPr id="200" name="Google Shape;200;p11:notes"/>
          <p:cNvSpPr txBox="1">
            <a:spLocks noGrp="1"/>
          </p:cNvSpPr>
          <p:nvPr>
            <p:ph type="sldNum" idx="12"/>
          </p:nvPr>
        </p:nvSpPr>
        <p:spPr>
          <a:xfrm>
            <a:off x="3936768" y="8772668"/>
            <a:ext cx="3011699" cy="463319"/>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a:solidFill>
                  <a:schemeClr val="dk1"/>
                </a:solidFill>
                <a:latin typeface="Calibri"/>
                <a:ea typeface="Calibri"/>
                <a:cs typeface="Calibri"/>
                <a:sym typeface="Calibri"/>
              </a:rPr>
              <a:pPr algn="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1:notes"/>
          <p:cNvSpPr txBox="1">
            <a:spLocks noGrp="1"/>
          </p:cNvSpPr>
          <p:nvPr>
            <p:ph type="body" idx="1"/>
          </p:nvPr>
        </p:nvSpPr>
        <p:spPr>
          <a:xfrm>
            <a:off x="695008" y="4444861"/>
            <a:ext cx="5560060" cy="3636856"/>
          </a:xfrm>
          <a:prstGeom prst="rect">
            <a:avLst/>
          </a:prstGeom>
          <a:noFill/>
          <a:ln>
            <a:noFill/>
          </a:ln>
        </p:spPr>
        <p:txBody>
          <a:bodyPr spcFirstLastPara="1" wrap="square" lIns="92476" tIns="46226" rIns="92476" bIns="46226" anchor="t" anchorCtr="0">
            <a:noAutofit/>
          </a:bodyPr>
          <a:lstStyle/>
          <a:p>
            <a:pPr marL="0" indent="0"/>
            <a:r>
              <a:rPr lang="en-US">
                <a:latin typeface="Arial"/>
                <a:ea typeface="Arial"/>
                <a:cs typeface="Arial"/>
                <a:sym typeface="Arial"/>
              </a:rPr>
              <a:t>The most common remote server that people use is </a:t>
            </a:r>
            <a:r>
              <a:rPr lang="en-US" err="1">
                <a:latin typeface="Arial"/>
                <a:ea typeface="Arial"/>
                <a:cs typeface="Arial"/>
                <a:sym typeface="Arial"/>
              </a:rPr>
              <a:t>Github</a:t>
            </a:r>
            <a:endParaRPr err="1">
              <a:latin typeface="Arial"/>
              <a:ea typeface="Arial"/>
              <a:cs typeface="Arial"/>
              <a:sym typeface="Arial"/>
            </a:endParaRPr>
          </a:p>
          <a:p>
            <a:pPr marL="462458" indent="-321151">
              <a:buFont typeface="Arial"/>
              <a:buChar char="-"/>
            </a:pPr>
            <a:r>
              <a:rPr lang="en-US">
                <a:latin typeface="Arial"/>
                <a:ea typeface="Arial"/>
                <a:cs typeface="Arial"/>
                <a:sym typeface="Arial"/>
              </a:rPr>
              <a:t>Git provides remote storage for your work</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It allows storage for public repositories for free to everyone</a:t>
            </a:r>
            <a:endParaRPr>
              <a:latin typeface="Arial"/>
              <a:ea typeface="Arial"/>
              <a:cs typeface="Arial"/>
              <a:sym typeface="Arial"/>
            </a:endParaRPr>
          </a:p>
          <a:p>
            <a:pPr marL="462458" indent="-321151">
              <a:buFont typeface="Arial"/>
              <a:buChar char="-"/>
            </a:pPr>
            <a:r>
              <a:rPr lang="en-US">
                <a:latin typeface="Arial"/>
                <a:ea typeface="Arial"/>
                <a:cs typeface="Arial"/>
                <a:sym typeface="Arial"/>
              </a:rPr>
              <a:t>However, you can get free unlimited private repositories for </a:t>
            </a:r>
            <a:r>
              <a:rPr lang="en-US" err="1">
                <a:latin typeface="Arial"/>
                <a:ea typeface="Arial"/>
                <a:cs typeface="Arial"/>
                <a:sym typeface="Arial"/>
              </a:rPr>
              <a:t>freeif</a:t>
            </a:r>
            <a:r>
              <a:rPr lang="en-US">
                <a:latin typeface="Arial"/>
                <a:ea typeface="Arial"/>
                <a:cs typeface="Arial"/>
                <a:sym typeface="Arial"/>
              </a:rPr>
              <a:t> you associate your account with a Northwestern </a:t>
            </a:r>
            <a:r>
              <a:rPr lang="en-US" err="1">
                <a:latin typeface="Arial"/>
                <a:ea typeface="Arial"/>
                <a:cs typeface="Arial"/>
                <a:sym typeface="Arial"/>
              </a:rPr>
              <a:t>github</a:t>
            </a:r>
            <a:r>
              <a:rPr lang="en-US">
                <a:latin typeface="Arial"/>
                <a:ea typeface="Arial"/>
                <a:cs typeface="Arial"/>
                <a:sym typeface="Arial"/>
              </a:rPr>
              <a:t> organization</a:t>
            </a:r>
            <a:endParaRPr>
              <a:latin typeface="Arial"/>
              <a:ea typeface="Arial"/>
              <a:cs typeface="Arial"/>
              <a:sym typeface="Arial"/>
            </a:endParaRPr>
          </a:p>
        </p:txBody>
      </p:sp>
      <p:sp>
        <p:nvSpPr>
          <p:cNvPr id="200" name="Google Shape;200;p11:notes"/>
          <p:cNvSpPr txBox="1">
            <a:spLocks noGrp="1"/>
          </p:cNvSpPr>
          <p:nvPr>
            <p:ph type="sldNum" idx="12"/>
          </p:nvPr>
        </p:nvSpPr>
        <p:spPr>
          <a:xfrm>
            <a:off x="3936768" y="8772668"/>
            <a:ext cx="3011699" cy="463319"/>
          </a:xfrm>
          <a:prstGeom prst="rect">
            <a:avLst/>
          </a:prstGeom>
          <a:noFill/>
          <a:ln>
            <a:noFill/>
          </a:ln>
        </p:spPr>
        <p:txBody>
          <a:bodyPr spcFirstLastPara="1" wrap="square" lIns="92476" tIns="46226" rIns="92476" bIns="46226" anchor="b" anchorCtr="0">
            <a:noAutofit/>
          </a:bodyPr>
          <a:lstStyle/>
          <a:p>
            <a:pPr algn="r"/>
            <a:fld id="{00000000-1234-1234-1234-123412341234}" type="slidenum">
              <a:rPr lang="en-US" sz="1200">
                <a:solidFill>
                  <a:schemeClr val="dk1"/>
                </a:solidFill>
                <a:latin typeface="Calibri"/>
                <a:ea typeface="Calibri"/>
                <a:cs typeface="Calibri"/>
                <a:sym typeface="Calibri"/>
              </a:rPr>
              <a:pPr algn="r"/>
              <a:t>11</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7162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1d2d528c57_0_15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1d2d528c57_0_151: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209" name="Google Shape;209;g21d2d528c57_0_151: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d2d528c57_0_247: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1d2d528c57_0_247:notes"/>
          <p:cNvSpPr txBox="1">
            <a:spLocks noGrp="1"/>
          </p:cNvSpPr>
          <p:nvPr>
            <p:ph type="body" idx="1"/>
          </p:nvPr>
        </p:nvSpPr>
        <p:spPr>
          <a:xfrm>
            <a:off x="695008" y="4444861"/>
            <a:ext cx="5560060" cy="3636856"/>
          </a:xfrm>
          <a:prstGeom prst="rect">
            <a:avLst/>
          </a:prstGeom>
        </p:spPr>
        <p:txBody>
          <a:bodyPr spcFirstLastPara="1" wrap="square" lIns="92476" tIns="92476" rIns="92476" bIns="92476" anchor="t" anchorCtr="0">
            <a:noAutofit/>
          </a:bodyPr>
          <a:lstStyle/>
          <a:p>
            <a:pPr marL="0" indent="0"/>
            <a:endParaRPr/>
          </a:p>
        </p:txBody>
      </p:sp>
      <p:sp>
        <p:nvSpPr>
          <p:cNvPr id="248" name="Google Shape;248;g21d2d528c57_0_247:notes"/>
          <p:cNvSpPr txBox="1">
            <a:spLocks noGrp="1"/>
          </p:cNvSpPr>
          <p:nvPr>
            <p:ph type="sldNum" idx="12"/>
          </p:nvPr>
        </p:nvSpPr>
        <p:spPr>
          <a:xfrm>
            <a:off x="3936768" y="8772668"/>
            <a:ext cx="3011699" cy="463319"/>
          </a:xfrm>
          <a:prstGeom prst="rect">
            <a:avLst/>
          </a:prstGeom>
        </p:spPr>
        <p:txBody>
          <a:bodyPr spcFirstLastPara="1" wrap="square" lIns="92476" tIns="46226" rIns="92476" bIns="46226" anchor="b" anchorCtr="0">
            <a:noAutofit/>
          </a:bodyPr>
          <a:lstStyle/>
          <a:p>
            <a:pPr algn="r"/>
            <a:fld id="{00000000-1234-1234-1234-123412341234}" type="slidenum">
              <a:rPr lang="en-US"/>
              <a:pPr algn="r"/>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98" name="Google Shape;98;p15"/>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99" name="Google Shape;99;p15"/>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00" name="Google Shape;100;p15"/>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01" name="Google Shape;101;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04" name="Google Shape;104;p16"/>
          <p:cNvSpPr txBox="1">
            <a:spLocks noGrp="1"/>
          </p:cNvSpPr>
          <p:nvPr>
            <p:ph type="body" idx="1"/>
          </p:nvPr>
        </p:nvSpPr>
        <p:spPr>
          <a:xfrm>
            <a:off x="838200" y="1825625"/>
            <a:ext cx="5181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5" name="Google Shape;105;p16"/>
          <p:cNvSpPr txBox="1">
            <a:spLocks noGrp="1"/>
          </p:cNvSpPr>
          <p:nvPr>
            <p:ph type="body" idx="2"/>
          </p:nvPr>
        </p:nvSpPr>
        <p:spPr>
          <a:xfrm>
            <a:off x="6172200" y="1825625"/>
            <a:ext cx="5181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06" name="Google Shape;106;p16"/>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07" name="Google Shape;107;p16"/>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08" name="Google Shape;108;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11" name="Google Shape;111;p17"/>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12" name="Google Shape;112;p17"/>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13" name="Google Shape;113;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831850" y="1709738"/>
            <a:ext cx="10515600" cy="28527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16" name="Google Shape;116;p18"/>
          <p:cNvSpPr txBox="1">
            <a:spLocks noGrp="1"/>
          </p:cNvSpPr>
          <p:nvPr>
            <p:ph type="body" idx="1"/>
          </p:nvPr>
        </p:nvSpPr>
        <p:spPr>
          <a:xfrm>
            <a:off x="831850" y="4589463"/>
            <a:ext cx="10515600" cy="15000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1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900"/>
              <a:buFont typeface="Arial"/>
              <a:buNone/>
              <a:defRPr sz="19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117" name="Google Shape;117;p18"/>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18" name="Google Shape;118;p18"/>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19" name="Google Shape;119;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839788"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22" name="Google Shape;122;p19"/>
          <p:cNvSpPr txBox="1">
            <a:spLocks noGrp="1"/>
          </p:cNvSpPr>
          <p:nvPr>
            <p:ph type="body" idx="1"/>
          </p:nvPr>
        </p:nvSpPr>
        <p:spPr>
          <a:xfrm>
            <a:off x="839788" y="1681163"/>
            <a:ext cx="5157600" cy="8241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23" name="Google Shape;123;p19"/>
          <p:cNvSpPr txBox="1">
            <a:spLocks noGrp="1"/>
          </p:cNvSpPr>
          <p:nvPr>
            <p:ph type="body" idx="2"/>
          </p:nvPr>
        </p:nvSpPr>
        <p:spPr>
          <a:xfrm>
            <a:off x="839788" y="2505075"/>
            <a:ext cx="5157600" cy="368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24" name="Google Shape;124;p19"/>
          <p:cNvSpPr txBox="1">
            <a:spLocks noGrp="1"/>
          </p:cNvSpPr>
          <p:nvPr>
            <p:ph type="body" idx="3"/>
          </p:nvPr>
        </p:nvSpPr>
        <p:spPr>
          <a:xfrm>
            <a:off x="6172200" y="1681163"/>
            <a:ext cx="5183100" cy="8241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1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900"/>
              <a:buFont typeface="Arial"/>
              <a:buNone/>
              <a:defRPr sz="1900" b="1"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25" name="Google Shape;125;p19"/>
          <p:cNvSpPr txBox="1">
            <a:spLocks noGrp="1"/>
          </p:cNvSpPr>
          <p:nvPr>
            <p:ph type="body" idx="4"/>
          </p:nvPr>
        </p:nvSpPr>
        <p:spPr>
          <a:xfrm>
            <a:off x="6172200" y="2505075"/>
            <a:ext cx="5183100" cy="368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26" name="Google Shape;126;p19"/>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27" name="Google Shape;127;p19"/>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28" name="Google Shape;12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20"/>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31" name="Google Shape;131;p20"/>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32" name="Google Shape;132;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400" cy="15999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35" name="Google Shape;135;p21"/>
          <p:cNvSpPr txBox="1">
            <a:spLocks noGrp="1"/>
          </p:cNvSpPr>
          <p:nvPr>
            <p:ph type="body" idx="1"/>
          </p:nvPr>
        </p:nvSpPr>
        <p:spPr>
          <a:xfrm>
            <a:off x="5183188" y="987425"/>
            <a:ext cx="6171900" cy="4873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1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6" name="Google Shape;136;p21"/>
          <p:cNvSpPr txBox="1">
            <a:spLocks noGrp="1"/>
          </p:cNvSpPr>
          <p:nvPr>
            <p:ph type="body" idx="2"/>
          </p:nvPr>
        </p:nvSpPr>
        <p:spPr>
          <a:xfrm>
            <a:off x="839788" y="2057400"/>
            <a:ext cx="3932400" cy="381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endParaRPr/>
          </a:p>
        </p:txBody>
      </p:sp>
      <p:sp>
        <p:nvSpPr>
          <p:cNvPr id="137" name="Google Shape;137;p21"/>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38" name="Google Shape;138;p21"/>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39" name="Google Shape;139;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400" cy="15999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42" name="Google Shape;142;p22"/>
          <p:cNvSpPr>
            <a:spLocks noGrp="1"/>
          </p:cNvSpPr>
          <p:nvPr>
            <p:ph type="pic" idx="2"/>
          </p:nvPr>
        </p:nvSpPr>
        <p:spPr>
          <a:xfrm>
            <a:off x="5183188" y="987425"/>
            <a:ext cx="6171900" cy="48735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11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L="457200" marR="0" lvl="1" indent="0"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L="914400" marR="0" lvl="2" indent="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L="1828800" marR="0" lvl="4"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3" name="Google Shape;143;p22"/>
          <p:cNvSpPr txBox="1">
            <a:spLocks noGrp="1"/>
          </p:cNvSpPr>
          <p:nvPr>
            <p:ph type="body" idx="1"/>
          </p:nvPr>
        </p:nvSpPr>
        <p:spPr>
          <a:xfrm>
            <a:off x="839788" y="2057400"/>
            <a:ext cx="3932400" cy="3811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1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9pPr>
          </a:lstStyle>
          <a:p>
            <a:endParaRPr/>
          </a:p>
        </p:txBody>
      </p:sp>
      <p:sp>
        <p:nvSpPr>
          <p:cNvPr id="144" name="Google Shape;144;p2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45" name="Google Shape;145;p22"/>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46" name="Google Shape;146;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49" name="Google Shape;149;p2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50" name="Google Shape;150;p2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51" name="Google Shape;151;p2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52" name="Google Shape;152;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155" name="Google Shape;155;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156" name="Google Shape;156;p24"/>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57" name="Google Shape;157;p24"/>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158" name="Google Shape;158;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Tree>
    <p:extLst>
      <p:ext uri="{BB962C8B-B14F-4D97-AF65-F5344CB8AC3E}">
        <p14:creationId xmlns:p14="http://schemas.microsoft.com/office/powerpoint/2010/main" val="946083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E395-A9D0-24F4-D8CB-2284B56CFC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F1FE75-E12D-912A-680A-B98EFA1138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3EE61C-DBA4-D5B6-D4B1-BAE70A59678D}"/>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4A20EAF7-7C8D-48AE-619B-20CB9CCF6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1F6F4-03C0-FE27-0CFB-F6CA3E7F7718}"/>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3667954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128BD-D4E4-147F-9FEF-031889B8D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52638-28AD-B4A0-27E5-2B4BE12AA9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E88DA0-77EA-C045-D555-C5C4EA45C12F}"/>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28F6963B-6930-770A-35E6-917F70409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F9F99-7941-B37A-44F3-1577343B1B6B}"/>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25223052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B76DD-472C-79AB-B88B-D9EC34F547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444EB-0851-3ED7-2E45-2F84318CE2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D6336A-C98E-5105-F521-E2B4F0A6119C}"/>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A0A2099E-E7DC-620F-C916-6F3DFDFC9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F22D2-D2A0-32D6-D5A0-6E82FCA51015}"/>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3057376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14972-51D4-66A3-2212-0333C30630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22E992-59C9-E306-7ACF-01F9EE36C2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A97080-0A43-E87B-5534-6FE7A8F191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5A5146-97AD-651F-9D00-BE59F08E20A8}"/>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6" name="Footer Placeholder 5">
            <a:extLst>
              <a:ext uri="{FF2B5EF4-FFF2-40B4-BE49-F238E27FC236}">
                <a16:creationId xmlns:a16="http://schemas.microsoft.com/office/drawing/2014/main" id="{96802A66-AA56-581B-D9E9-21976ECACE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2D39E-CE52-5654-D3AD-2C33FEBB0495}"/>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1229455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26F5F-5962-B4CF-C217-91FC99F3E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B6F8DB-6E29-8BB3-6DB1-A82C55D249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C2B8B-C049-A5DA-ADCB-8EF2108390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0AB7A8-3470-6EF1-DEBE-4444804466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478143-1494-ED44-775A-3379CEA305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ACA3A8-6CC3-E37E-DF70-8B4E36017AD9}"/>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8" name="Footer Placeholder 7">
            <a:extLst>
              <a:ext uri="{FF2B5EF4-FFF2-40B4-BE49-F238E27FC236}">
                <a16:creationId xmlns:a16="http://schemas.microsoft.com/office/drawing/2014/main" id="{AD3F54A3-184B-0652-8074-4A46937C69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F32848-17D8-1013-7893-C600A2D0AE35}"/>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16983085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81B33-1F79-EA77-3D76-75C5E01DD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F07794-6DDC-A34D-0328-81513E761059}"/>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4" name="Footer Placeholder 3">
            <a:extLst>
              <a:ext uri="{FF2B5EF4-FFF2-40B4-BE49-F238E27FC236}">
                <a16:creationId xmlns:a16="http://schemas.microsoft.com/office/drawing/2014/main" id="{F918BFDB-C3B1-A5EE-5FCE-19A1D5CC58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B4CDA-D748-E292-3551-27E3EB5F6E47}"/>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22799600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89A048-04C4-3BDE-443F-FA96C9272D63}"/>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3" name="Footer Placeholder 2">
            <a:extLst>
              <a:ext uri="{FF2B5EF4-FFF2-40B4-BE49-F238E27FC236}">
                <a16:creationId xmlns:a16="http://schemas.microsoft.com/office/drawing/2014/main" id="{147A7358-661D-574F-DD25-4BB8B3957D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D30194-0EB1-8108-8C0B-B9EBD1699100}"/>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4010156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934DC-EB1E-323E-2949-0A0412365A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391CEE-27A8-9748-7F60-CD4F1FC613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09D784-698F-8923-0C54-E651E0F687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D9001A-30E3-7FD6-2EFD-BAC77CB2AF5B}"/>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6" name="Footer Placeholder 5">
            <a:extLst>
              <a:ext uri="{FF2B5EF4-FFF2-40B4-BE49-F238E27FC236}">
                <a16:creationId xmlns:a16="http://schemas.microsoft.com/office/drawing/2014/main" id="{E13C3626-B0D8-DEA6-5A8F-AC721E4C9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8FFB64-13C1-7C90-6C6F-DF5165E2BECA}"/>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6759189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EAD7-64E9-66BB-2210-2B5248DE7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08D2A5-554E-FC1E-9A3B-ECEBC2CC8A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61E168-2433-A63B-61BE-86766B581C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4A244-885F-713C-D2EA-E31B865D3E2C}"/>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6" name="Footer Placeholder 5">
            <a:extLst>
              <a:ext uri="{FF2B5EF4-FFF2-40B4-BE49-F238E27FC236}">
                <a16:creationId xmlns:a16="http://schemas.microsoft.com/office/drawing/2014/main" id="{DCB9EFBE-907B-9036-3F53-0E53F84201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2565C-0B35-1AB3-CA19-8E933C0B168C}"/>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8597419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E120-D62B-BC71-0261-0FE1622C30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3EE85A-2C7D-368A-B49A-38D6477161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FFE1F-34F0-F727-63CB-4CD1588017DE}"/>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D1E4BE33-F8AB-78AB-E3ED-2F7C23D8DE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BD2EF2-4FC4-0B69-0D67-8FDE0070CC58}"/>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1692834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A810FA-BAC1-A6E5-7625-8C3B74C0FB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F8521F-2A18-1310-AEF4-D61DE32C80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02993E-1512-1E5C-AF24-8B8F4CCC1B58}"/>
              </a:ext>
            </a:extLst>
          </p:cNvPr>
          <p:cNvSpPr>
            <a:spLocks noGrp="1"/>
          </p:cNvSpPr>
          <p:nvPr>
            <p:ph type="dt" sz="half" idx="10"/>
          </p:nvPr>
        </p:nvSpPr>
        <p:spPr/>
        <p:txBody>
          <a:body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335561AF-5EEF-3360-ABEF-978882B7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F3862-0CB5-2E95-BED1-AFC82C91234B}"/>
              </a:ext>
            </a:extLst>
          </p:cNvPr>
          <p:cNvSpPr>
            <a:spLocks noGrp="1"/>
          </p:cNvSpPr>
          <p:nvPr>
            <p:ph type="sldNum" sz="quarter" idx="12"/>
          </p:nvPr>
        </p:nvSpPr>
        <p:spPr/>
        <p:txBody>
          <a:bodyPr/>
          <a:lstStyle/>
          <a:p>
            <a:fld id="{BDA772E2-95CA-144C-A899-4833A3F06DF0}" type="slidenum">
              <a:rPr lang="en-US" smtClean="0"/>
              <a:t>‹#›</a:t>
            </a:fld>
            <a:endParaRPr lang="en-US"/>
          </a:p>
        </p:txBody>
      </p:sp>
    </p:spTree>
    <p:extLst>
      <p:ext uri="{BB962C8B-B14F-4D97-AF65-F5344CB8AC3E}">
        <p14:creationId xmlns:p14="http://schemas.microsoft.com/office/powerpoint/2010/main" val="26574857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parator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bg1"/>
                </a:solidFill>
                <a:latin typeface="Arial"/>
              </a:defRPr>
            </a:lvl1pPr>
          </a:lstStyle>
          <a:p>
            <a:r>
              <a:rPr lang="en-US"/>
              <a:t>Separator</a:t>
            </a:r>
          </a:p>
        </p:txBody>
      </p:sp>
      <p:pic>
        <p:nvPicPr>
          <p:cNvPr id="4" name="Picture 3" descr="NWU PPT Wide Opt 2 - No Wordmark_Separator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8796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parator Pag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bg1"/>
                </a:solidFill>
                <a:latin typeface="Arial"/>
              </a:defRPr>
            </a:lvl1pPr>
          </a:lstStyle>
          <a:p>
            <a:r>
              <a:rPr lang="en-US"/>
              <a:t>Separator</a:t>
            </a:r>
          </a:p>
        </p:txBody>
      </p:sp>
      <p:sp>
        <p:nvSpPr>
          <p:cNvPr id="3" name="TextBox 2"/>
          <p:cNvSpPr txBox="1"/>
          <p:nvPr/>
        </p:nvSpPr>
        <p:spPr>
          <a:xfrm>
            <a:off x="9410095" y="-1221619"/>
            <a:ext cx="184731" cy="379656"/>
          </a:xfrm>
          <a:prstGeom prst="rect">
            <a:avLst/>
          </a:prstGeom>
          <a:noFill/>
        </p:spPr>
        <p:txBody>
          <a:bodyPr wrap="none" rtlCol="0">
            <a:spAutoFit/>
          </a:bodyPr>
          <a:lstStyle/>
          <a:p>
            <a:endParaRPr lang="en-US" sz="1867"/>
          </a:p>
        </p:txBody>
      </p:sp>
      <p:pic>
        <p:nvPicPr>
          <p:cNvPr id="5" name="Picture 4" descr="NWU PPT Wide Opt 2 - No Wordmark_Separator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6556564"/>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parator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bg1"/>
                </a:solidFill>
                <a:latin typeface="Arial"/>
              </a:defRPr>
            </a:lvl1pPr>
          </a:lstStyle>
          <a:p>
            <a:r>
              <a:rPr lang="en-US"/>
              <a:t>Separator</a:t>
            </a:r>
          </a:p>
        </p:txBody>
      </p:sp>
      <p:pic>
        <p:nvPicPr>
          <p:cNvPr id="4" name="Picture 3" descr="NWU PPT Wide Opt 2 - No Wordmark_Separator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827236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Tree>
    <p:extLst>
      <p:ext uri="{BB962C8B-B14F-4D97-AF65-F5344CB8AC3E}">
        <p14:creationId xmlns:p14="http://schemas.microsoft.com/office/powerpoint/2010/main" val="89965415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99A8FB6-8C04-AD49-BE54-FCEAA161E655}"/>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
        <p:nvSpPr>
          <p:cNvPr id="14" name="Text Placeholder 13">
            <a:extLst>
              <a:ext uri="{FF2B5EF4-FFF2-40B4-BE49-F238E27FC236}">
                <a16:creationId xmlns:a16="http://schemas.microsoft.com/office/drawing/2014/main" id="{CA5169E0-F2E1-8443-9426-3329851B53EF}"/>
              </a:ext>
            </a:extLst>
          </p:cNvPr>
          <p:cNvSpPr>
            <a:spLocks noGrp="1"/>
          </p:cNvSpPr>
          <p:nvPr>
            <p:ph type="body" sz="quarter" idx="13" hasCustomPrompt="1"/>
          </p:nvPr>
        </p:nvSpPr>
        <p:spPr>
          <a:xfrm>
            <a:off x="203200" y="1981200"/>
            <a:ext cx="11988800" cy="3556000"/>
          </a:xfrm>
        </p:spPr>
        <p:txBody>
          <a:bodyPr/>
          <a:lstStyle>
            <a:lvl1pPr>
              <a:buClr>
                <a:srgbClr val="B6ACD1"/>
              </a:buClr>
              <a:buFont typeface="Wingdings" pitchFamily="2" charset="2"/>
              <a:buChar char="§"/>
              <a:defRPr sz="5333">
                <a:solidFill>
                  <a:srgbClr val="342F2E"/>
                </a:solidFill>
              </a:defRPr>
            </a:lvl1pPr>
            <a:lvl2pPr>
              <a:buClr>
                <a:srgbClr val="B6ACD1"/>
              </a:buClr>
              <a:buFont typeface="Wingdings" pitchFamily="2" charset="2"/>
              <a:buChar char="§"/>
              <a:defRPr sz="4800">
                <a:solidFill>
                  <a:srgbClr val="342F2E"/>
                </a:solidFill>
              </a:defRPr>
            </a:lvl2pPr>
            <a:lvl3pPr>
              <a:buClr>
                <a:srgbClr val="BBB8B8"/>
              </a:buClr>
              <a:buFont typeface="Arial" panose="020B0604020202020204" pitchFamily="34" charset="0"/>
              <a:buChar char="•"/>
              <a:defRPr sz="4267">
                <a:solidFill>
                  <a:srgbClr val="342F2E"/>
                </a:solidFill>
              </a:defRPr>
            </a:lvl3pPr>
            <a:lvl4pPr>
              <a:buClr>
                <a:srgbClr val="B6ACD1"/>
              </a:buClr>
              <a:buFont typeface="Arial" panose="020B0604020202020204" pitchFamily="34" charset="0"/>
              <a:buChar char="•"/>
              <a:defRPr sz="3733">
                <a:solidFill>
                  <a:srgbClr val="342F2E"/>
                </a:solidFill>
              </a:defRPr>
            </a:lvl4pPr>
            <a:lvl5pPr>
              <a:buClr>
                <a:srgbClr val="B6ACD1"/>
              </a:buClr>
              <a:buFont typeface="Wingdings" pitchFamily="2" charset="2"/>
              <a:buChar char="§"/>
              <a:defRPr/>
            </a:lvl5pPr>
          </a:lstStyle>
          <a:p>
            <a:pPr lvl="0"/>
            <a:r>
              <a:rPr lang="en-US"/>
              <a:t>Level one</a:t>
            </a:r>
          </a:p>
          <a:p>
            <a:pPr lvl="1"/>
            <a:r>
              <a:rPr lang="en-US"/>
              <a:t>Level two</a:t>
            </a:r>
          </a:p>
          <a:p>
            <a:pPr lvl="2"/>
            <a:r>
              <a:rPr lang="en-US"/>
              <a:t>Level three</a:t>
            </a:r>
          </a:p>
          <a:p>
            <a:pPr lvl="3"/>
            <a:r>
              <a:rPr lang="en-US"/>
              <a:t>Level four (if needed)</a:t>
            </a:r>
          </a:p>
        </p:txBody>
      </p:sp>
    </p:spTree>
    <p:extLst>
      <p:ext uri="{BB962C8B-B14F-4D97-AF65-F5344CB8AC3E}">
        <p14:creationId xmlns:p14="http://schemas.microsoft.com/office/powerpoint/2010/main" val="4246281973"/>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no bullet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
        <p:nvSpPr>
          <p:cNvPr id="8" name="Text Placeholder 5">
            <a:extLst>
              <a:ext uri="{FF2B5EF4-FFF2-40B4-BE49-F238E27FC236}">
                <a16:creationId xmlns:a16="http://schemas.microsoft.com/office/drawing/2014/main" id="{9DF7665B-5949-FD46-AAA9-9179BB126202}"/>
              </a:ext>
            </a:extLst>
          </p:cNvPr>
          <p:cNvSpPr>
            <a:spLocks noGrp="1"/>
          </p:cNvSpPr>
          <p:nvPr>
            <p:ph type="body" sz="quarter" idx="13" hasCustomPrompt="1"/>
          </p:nvPr>
        </p:nvSpPr>
        <p:spPr>
          <a:xfrm>
            <a:off x="203200" y="1883834"/>
            <a:ext cx="11785600" cy="1798151"/>
          </a:xfrm>
        </p:spPr>
        <p:txBody>
          <a:bodyPr>
            <a:noAutofit/>
          </a:bodyPr>
          <a:lstStyle>
            <a:lvl1pPr marL="0" marR="0" indent="0" algn="l" defTabSz="812760" rtl="0" eaLnBrk="1" fontAlgn="auto" latinLnBrk="0" hangingPunct="1">
              <a:lnSpc>
                <a:spcPct val="100000"/>
              </a:lnSpc>
              <a:spcBef>
                <a:spcPts val="0"/>
              </a:spcBef>
              <a:spcAft>
                <a:spcPts val="0"/>
              </a:spcAft>
              <a:buClrTx/>
              <a:buSzTx/>
              <a:buFontTx/>
              <a:buNone/>
              <a:tabLst/>
              <a:defRPr sz="4800">
                <a:solidFill>
                  <a:srgbClr val="342F2E"/>
                </a:solidFill>
              </a:defRPr>
            </a:lvl1pPr>
          </a:lstStyle>
          <a:p>
            <a:pPr marL="0" marR="0" lvl="0" indent="0" algn="l" defTabSz="812760" rtl="0" eaLnBrk="1" fontAlgn="auto" latinLnBrk="0" hangingPunct="1">
              <a:lnSpc>
                <a:spcPct val="100000"/>
              </a:lnSpc>
              <a:spcBef>
                <a:spcPts val="0"/>
              </a:spcBef>
              <a:spcAft>
                <a:spcPts val="0"/>
              </a:spcAft>
              <a:buClrTx/>
              <a:buSzTx/>
              <a:buFontTx/>
              <a:buNone/>
              <a:tabLst/>
              <a:defRPr/>
            </a:pPr>
            <a:r>
              <a:rPr lang="en-US" sz="5333">
                <a:solidFill>
                  <a:srgbClr val="342F2E"/>
                </a:solidFill>
                <a:latin typeface="Arial" panose="020B0604020202020204" pitchFamily="34" charset="0"/>
                <a:cs typeface="Arial" panose="020B0604020202020204" pitchFamily="34" charset="0"/>
              </a:rPr>
              <a:t>Add text here. Without a bulleted list, the font remains the same–36pt. Arial.</a:t>
            </a:r>
          </a:p>
        </p:txBody>
      </p:sp>
      <p:sp>
        <p:nvSpPr>
          <p:cNvPr id="9" name="Text Placeholder 10">
            <a:extLst>
              <a:ext uri="{FF2B5EF4-FFF2-40B4-BE49-F238E27FC236}">
                <a16:creationId xmlns:a16="http://schemas.microsoft.com/office/drawing/2014/main" id="{6D60B389-4C4D-3341-9863-C506995C40D6}"/>
              </a:ext>
            </a:extLst>
          </p:cNvPr>
          <p:cNvSpPr>
            <a:spLocks noGrp="1"/>
          </p:cNvSpPr>
          <p:nvPr>
            <p:ph type="body" sz="quarter" idx="14" hasCustomPrompt="1"/>
          </p:nvPr>
        </p:nvSpPr>
        <p:spPr>
          <a:xfrm>
            <a:off x="302684" y="5086351"/>
            <a:ext cx="11563349" cy="939800"/>
          </a:xfrm>
        </p:spPr>
        <p:txBody>
          <a:bodyPr/>
          <a:lstStyle>
            <a:lvl1pPr marL="0" marR="0" indent="0" algn="l" defTabSz="812760" rtl="0" eaLnBrk="1" fontAlgn="auto" latinLnBrk="0" hangingPunct="1">
              <a:lnSpc>
                <a:spcPct val="100000"/>
              </a:lnSpc>
              <a:spcBef>
                <a:spcPts val="0"/>
              </a:spcBef>
              <a:spcAft>
                <a:spcPts val="0"/>
              </a:spcAft>
              <a:buClrTx/>
              <a:buSzTx/>
              <a:buFontTx/>
              <a:buNone/>
              <a:tabLst/>
              <a:defRPr sz="2133"/>
            </a:lvl1pPr>
          </a:lstStyle>
          <a:p>
            <a:pPr marL="0" marR="0" lvl="0" indent="0" algn="l" defTabSz="812760" rtl="0" eaLnBrk="1" fontAlgn="auto" latinLnBrk="0" hangingPunct="1">
              <a:lnSpc>
                <a:spcPct val="100000"/>
              </a:lnSpc>
              <a:spcBef>
                <a:spcPts val="0"/>
              </a:spcBef>
              <a:spcAft>
                <a:spcPts val="0"/>
              </a:spcAft>
              <a:buClrTx/>
              <a:buSzTx/>
              <a:buFontTx/>
              <a:buNone/>
              <a:tabLst/>
              <a:defRPr/>
            </a:pPr>
            <a:r>
              <a:rPr lang="en-US" sz="2133">
                <a:latin typeface="Arial" panose="020B0604020202020204" pitchFamily="34" charset="0"/>
                <a:cs typeface="Arial" panose="020B0604020202020204" pitchFamily="34" charset="0"/>
              </a:rPr>
              <a:t>You may adjust the font to accommodate for longer content, but for readability, try to keep font size 16pt. or larger.</a:t>
            </a:r>
          </a:p>
          <a:p>
            <a:endParaRPr lang="en-US"/>
          </a:p>
        </p:txBody>
      </p:sp>
    </p:spTree>
    <p:extLst>
      <p:ext uri="{BB962C8B-B14F-4D97-AF65-F5344CB8AC3E}">
        <p14:creationId xmlns:p14="http://schemas.microsoft.com/office/powerpoint/2010/main" val="12549751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3" name="Content Placeholder 2"/>
          <p:cNvSpPr>
            <a:spLocks noGrp="1"/>
          </p:cNvSpPr>
          <p:nvPr>
            <p:ph sz="half" idx="1" hasCustomPrompt="1"/>
          </p:nvPr>
        </p:nvSpPr>
        <p:spPr>
          <a:xfrm>
            <a:off x="609600" y="2165730"/>
            <a:ext cx="5143704" cy="4024756"/>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r>
              <a:rPr lang="en-US"/>
              <a:t>At mi pharetra, pulvinar </a:t>
            </a:r>
            <a:r>
              <a:rPr lang="en-US" err="1"/>
              <a:t>pellentesque</a:t>
            </a:r>
            <a:r>
              <a:rPr lang="en-US"/>
              <a:t> dolor. </a:t>
            </a:r>
          </a:p>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
        <p:nvSpPr>
          <p:cNvPr id="10" name="Text Placeholder 6">
            <a:extLst>
              <a:ext uri="{FF2B5EF4-FFF2-40B4-BE49-F238E27FC236}">
                <a16:creationId xmlns:a16="http://schemas.microsoft.com/office/drawing/2014/main" id="{B728F934-A67F-0F4A-83B4-2CF2B57AA2C3}"/>
              </a:ext>
            </a:extLst>
          </p:cNvPr>
          <p:cNvSpPr>
            <a:spLocks noGrp="1"/>
          </p:cNvSpPr>
          <p:nvPr>
            <p:ph type="body" idx="13" hasCustomPrompt="1"/>
          </p:nvPr>
        </p:nvSpPr>
        <p:spPr>
          <a:xfrm>
            <a:off x="609600" y="1583505"/>
            <a:ext cx="5340096" cy="393593"/>
          </a:xfrm>
        </p:spPr>
        <p:txBody>
          <a:bodyPr>
            <a:noAutofit/>
          </a:bodyPr>
          <a:lstStyle>
            <a:lvl1pPr marL="0" indent="0">
              <a:buNone/>
              <a:defRPr sz="3200">
                <a:solidFill>
                  <a:srgbClr val="4E2A84"/>
                </a:solidFill>
              </a:defRPr>
            </a:lvl1pPr>
          </a:lstStyle>
          <a:p>
            <a:r>
              <a:rPr lang="en-US"/>
              <a:t>Subhead 24pt. Arial</a:t>
            </a:r>
          </a:p>
        </p:txBody>
      </p:sp>
      <p:sp>
        <p:nvSpPr>
          <p:cNvPr id="11" name="Content Placeholder 2">
            <a:extLst>
              <a:ext uri="{FF2B5EF4-FFF2-40B4-BE49-F238E27FC236}">
                <a16:creationId xmlns:a16="http://schemas.microsoft.com/office/drawing/2014/main" id="{647FEEC5-EF0A-A24F-82D8-148DF02E94D6}"/>
              </a:ext>
            </a:extLst>
          </p:cNvPr>
          <p:cNvSpPr>
            <a:spLocks noGrp="1"/>
          </p:cNvSpPr>
          <p:nvPr>
            <p:ph sz="half" idx="14" hasCustomPrompt="1"/>
          </p:nvPr>
        </p:nvSpPr>
        <p:spPr>
          <a:xfrm>
            <a:off x="6096000" y="2137981"/>
            <a:ext cx="5143704" cy="4024756"/>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amet, consectetur adipiscing elit. Mauris dui mauris.</a:t>
            </a:r>
          </a:p>
          <a:p>
            <a:pPr marL="457189" marR="0" lvl="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a:pPr>
            <a:r>
              <a:rPr lang="en-US"/>
              <a:t>Lorem ipsum dolor sit amet, consectetur adipiscing elit. Mauris dui mauris.</a:t>
            </a:r>
          </a:p>
          <a:p>
            <a:pPr marL="457189" marR="0" lvl="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a:pPr>
            <a:r>
              <a:rPr lang="en-US"/>
              <a:t>Lorem ipsum dolor sit amet, consectetur adipiscing elit. Mauris dui mauris.</a:t>
            </a:r>
          </a:p>
          <a:p>
            <a:endParaRPr lang="en-US"/>
          </a:p>
        </p:txBody>
      </p:sp>
      <p:sp>
        <p:nvSpPr>
          <p:cNvPr id="12" name="Text Placeholder 6">
            <a:extLst>
              <a:ext uri="{FF2B5EF4-FFF2-40B4-BE49-F238E27FC236}">
                <a16:creationId xmlns:a16="http://schemas.microsoft.com/office/drawing/2014/main" id="{C456BA00-F793-AC49-B11C-59DA5A54573B}"/>
              </a:ext>
            </a:extLst>
          </p:cNvPr>
          <p:cNvSpPr>
            <a:spLocks noGrp="1"/>
          </p:cNvSpPr>
          <p:nvPr>
            <p:ph type="body" idx="15" hasCustomPrompt="1"/>
          </p:nvPr>
        </p:nvSpPr>
        <p:spPr>
          <a:xfrm>
            <a:off x="6096000" y="1555756"/>
            <a:ext cx="5839968" cy="393593"/>
          </a:xfrm>
        </p:spPr>
        <p:txBody>
          <a:bodyPr>
            <a:noAutofit/>
          </a:bodyPr>
          <a:lstStyle>
            <a:lvl1pPr marL="0" indent="0">
              <a:buNone/>
              <a:defRPr sz="3200">
                <a:solidFill>
                  <a:srgbClr val="4E2A84"/>
                </a:solidFill>
              </a:defRPr>
            </a:lvl1pPr>
          </a:lstStyle>
          <a:p>
            <a:r>
              <a:rPr lang="en-US"/>
              <a:t>Additional Subhead (if needed)</a:t>
            </a:r>
          </a:p>
        </p:txBody>
      </p:sp>
    </p:spTree>
    <p:extLst>
      <p:ext uri="{BB962C8B-B14F-4D97-AF65-F5344CB8AC3E}">
        <p14:creationId xmlns:p14="http://schemas.microsoft.com/office/powerpoint/2010/main" val="235522530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with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3" name="Content Placeholder 2"/>
          <p:cNvSpPr>
            <a:spLocks noGrp="1"/>
          </p:cNvSpPr>
          <p:nvPr>
            <p:ph sz="half" idx="1" hasCustomPrompt="1"/>
          </p:nvPr>
        </p:nvSpPr>
        <p:spPr>
          <a:xfrm>
            <a:off x="609600" y="3048000"/>
            <a:ext cx="5143704" cy="3142485"/>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Placeholder on right can be used  with photos or icons.</a:t>
            </a:r>
          </a:p>
          <a:p>
            <a:r>
              <a:rPr lang="en-US"/>
              <a:t>Example of placing an image, size per the placeholder and bleed to edge.</a:t>
            </a:r>
          </a:p>
          <a:p>
            <a:endParaRPr lang="en-US"/>
          </a:p>
          <a:p>
            <a:endParaRPr lang="en-US"/>
          </a:p>
        </p:txBody>
      </p:sp>
      <p:sp>
        <p:nvSpPr>
          <p:cNvPr id="10" name="Text Placeholder 6">
            <a:extLst>
              <a:ext uri="{FF2B5EF4-FFF2-40B4-BE49-F238E27FC236}">
                <a16:creationId xmlns:a16="http://schemas.microsoft.com/office/drawing/2014/main" id="{B728F934-A67F-0F4A-83B4-2CF2B57AA2C3}"/>
              </a:ext>
            </a:extLst>
          </p:cNvPr>
          <p:cNvSpPr>
            <a:spLocks noGrp="1"/>
          </p:cNvSpPr>
          <p:nvPr>
            <p:ph type="body" idx="13" hasCustomPrompt="1"/>
          </p:nvPr>
        </p:nvSpPr>
        <p:spPr>
          <a:xfrm>
            <a:off x="609600" y="1583505"/>
            <a:ext cx="5143704" cy="393593"/>
          </a:xfrm>
        </p:spPr>
        <p:txBody>
          <a:bodyPr>
            <a:noAutofit/>
          </a:bodyPr>
          <a:lstStyle>
            <a:lvl1pPr marL="0" indent="0">
              <a:buNone/>
              <a:defRPr sz="3200">
                <a:solidFill>
                  <a:srgbClr val="4E2A84"/>
                </a:solidFill>
              </a:defRPr>
            </a:lvl1pPr>
          </a:lstStyle>
          <a:p>
            <a:r>
              <a:rPr lang="en-US"/>
              <a:t>Options for content Placeholder on Right</a:t>
            </a:r>
          </a:p>
        </p:txBody>
      </p:sp>
      <p:sp>
        <p:nvSpPr>
          <p:cNvPr id="14" name="Content Placeholder 5">
            <a:extLst>
              <a:ext uri="{FF2B5EF4-FFF2-40B4-BE49-F238E27FC236}">
                <a16:creationId xmlns:a16="http://schemas.microsoft.com/office/drawing/2014/main" id="{0CC5851D-6DDC-C648-9E3F-29F41187A353}"/>
              </a:ext>
            </a:extLst>
          </p:cNvPr>
          <p:cNvSpPr>
            <a:spLocks noGrp="1"/>
          </p:cNvSpPr>
          <p:nvPr>
            <p:ph sz="half" idx="24" hasCustomPrompt="1"/>
          </p:nvPr>
        </p:nvSpPr>
        <p:spPr>
          <a:xfrm>
            <a:off x="6926893" y="2032622"/>
            <a:ext cx="5265108" cy="3961777"/>
          </a:xfrm>
        </p:spPr>
        <p:txBody>
          <a:bodyPr/>
          <a:lstStyle>
            <a:lvl1pPr marL="0" indent="0">
              <a:buNone/>
              <a:defRPr/>
            </a:lvl1pPr>
          </a:lstStyle>
          <a:p>
            <a:r>
              <a:rPr lang="en-US"/>
              <a:t>Placeholder</a:t>
            </a:r>
          </a:p>
        </p:txBody>
      </p:sp>
    </p:spTree>
    <p:extLst>
      <p:ext uri="{BB962C8B-B14F-4D97-AF65-F5344CB8AC3E}">
        <p14:creationId xmlns:p14="http://schemas.microsoft.com/office/powerpoint/2010/main" val="3658131858"/>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14" name="Content Placeholder 5">
            <a:extLst>
              <a:ext uri="{FF2B5EF4-FFF2-40B4-BE49-F238E27FC236}">
                <a16:creationId xmlns:a16="http://schemas.microsoft.com/office/drawing/2014/main" id="{0CC5851D-6DDC-C648-9E3F-29F41187A353}"/>
              </a:ext>
            </a:extLst>
          </p:cNvPr>
          <p:cNvSpPr>
            <a:spLocks noGrp="1"/>
          </p:cNvSpPr>
          <p:nvPr>
            <p:ph sz="half" idx="24" hasCustomPrompt="1"/>
          </p:nvPr>
        </p:nvSpPr>
        <p:spPr>
          <a:xfrm>
            <a:off x="713368" y="1394719"/>
            <a:ext cx="5143704" cy="2771579"/>
          </a:xfrm>
        </p:spPr>
        <p:txBody>
          <a:bodyPr/>
          <a:lstStyle>
            <a:lvl1pPr marL="0" indent="0">
              <a:buNone/>
              <a:defRPr/>
            </a:lvl1pPr>
          </a:lstStyle>
          <a:p>
            <a:r>
              <a:rPr lang="en-US"/>
              <a:t>Placeholder</a:t>
            </a:r>
          </a:p>
        </p:txBody>
      </p:sp>
      <p:sp>
        <p:nvSpPr>
          <p:cNvPr id="9" name="Text Placeholder 2">
            <a:extLst>
              <a:ext uri="{FF2B5EF4-FFF2-40B4-BE49-F238E27FC236}">
                <a16:creationId xmlns:a16="http://schemas.microsoft.com/office/drawing/2014/main" id="{3F408DE2-3A24-E241-939C-3506967A0D03}"/>
              </a:ext>
            </a:extLst>
          </p:cNvPr>
          <p:cNvSpPr>
            <a:spLocks noGrp="1"/>
          </p:cNvSpPr>
          <p:nvPr>
            <p:ph type="body" idx="1" hasCustomPrompt="1"/>
          </p:nvPr>
        </p:nvSpPr>
        <p:spPr>
          <a:xfrm>
            <a:off x="713367" y="4166296"/>
            <a:ext cx="4551741" cy="463296"/>
          </a:xfrm>
        </p:spPr>
        <p:txBody>
          <a:bodyPr>
            <a:noAutofit/>
          </a:bodyPr>
          <a:lstStyle>
            <a:lvl1pPr marL="0" indent="0">
              <a:buFontTx/>
              <a:buNone/>
              <a:defRPr sz="3200">
                <a:solidFill>
                  <a:srgbClr val="4E2A84"/>
                </a:solidFill>
              </a:defRPr>
            </a:lvl1pPr>
          </a:lstStyle>
          <a:p>
            <a:r>
              <a:rPr lang="en-US"/>
              <a:t>Subhead 24pt. Arial</a:t>
            </a:r>
          </a:p>
        </p:txBody>
      </p:sp>
      <p:sp>
        <p:nvSpPr>
          <p:cNvPr id="12" name="Content Placeholder 2">
            <a:extLst>
              <a:ext uri="{FF2B5EF4-FFF2-40B4-BE49-F238E27FC236}">
                <a16:creationId xmlns:a16="http://schemas.microsoft.com/office/drawing/2014/main" id="{ACFB0BB7-B9F8-F341-829F-5A512C505B74}"/>
              </a:ext>
            </a:extLst>
          </p:cNvPr>
          <p:cNvSpPr>
            <a:spLocks noGrp="1"/>
          </p:cNvSpPr>
          <p:nvPr>
            <p:ph sz="half" idx="25" hasCustomPrompt="1"/>
          </p:nvPr>
        </p:nvSpPr>
        <p:spPr>
          <a:xfrm>
            <a:off x="713367" y="4720081"/>
            <a:ext cx="5143704" cy="1455295"/>
          </a:xfrm>
        </p:spPr>
        <p:txBody>
          <a:bodyPr>
            <a:normAutofit/>
          </a:bodyPr>
          <a:lstStyle>
            <a:lvl1pPr marL="0" marR="0" indent="0" algn="l" defTabSz="609585" rtl="0" eaLnBrk="1" fontAlgn="auto" latinLnBrk="0" hangingPunct="1">
              <a:lnSpc>
                <a:spcPct val="100000"/>
              </a:lnSpc>
              <a:spcBef>
                <a:spcPct val="20000"/>
              </a:spcBef>
              <a:spcAft>
                <a:spcPts val="0"/>
              </a:spcAft>
              <a:buClr>
                <a:srgbClr val="B6ACD1"/>
              </a:buClr>
              <a:buSzTx/>
              <a:buFont typeface="Wingdings" pitchFamily="2" charset="2"/>
              <a:buNone/>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
        <p:nvSpPr>
          <p:cNvPr id="15" name="Content Placeholder 5">
            <a:extLst>
              <a:ext uri="{FF2B5EF4-FFF2-40B4-BE49-F238E27FC236}">
                <a16:creationId xmlns:a16="http://schemas.microsoft.com/office/drawing/2014/main" id="{728593AA-90CE-FF46-A776-A2BB41AD622B}"/>
              </a:ext>
            </a:extLst>
          </p:cNvPr>
          <p:cNvSpPr>
            <a:spLocks noGrp="1"/>
          </p:cNvSpPr>
          <p:nvPr>
            <p:ph sz="half" idx="26" hasCustomPrompt="1"/>
          </p:nvPr>
        </p:nvSpPr>
        <p:spPr>
          <a:xfrm>
            <a:off x="6407032" y="1394719"/>
            <a:ext cx="5143704" cy="2771579"/>
          </a:xfrm>
        </p:spPr>
        <p:txBody>
          <a:bodyPr/>
          <a:lstStyle>
            <a:lvl1pPr marL="0" indent="0">
              <a:buNone/>
              <a:defRPr/>
            </a:lvl1pPr>
          </a:lstStyle>
          <a:p>
            <a:r>
              <a:rPr lang="en-US"/>
              <a:t>Placeholder</a:t>
            </a:r>
          </a:p>
        </p:txBody>
      </p:sp>
      <p:sp>
        <p:nvSpPr>
          <p:cNvPr id="16" name="Text Placeholder 2">
            <a:extLst>
              <a:ext uri="{FF2B5EF4-FFF2-40B4-BE49-F238E27FC236}">
                <a16:creationId xmlns:a16="http://schemas.microsoft.com/office/drawing/2014/main" id="{17187A61-7BEA-494E-B85E-0EEC1056B120}"/>
              </a:ext>
            </a:extLst>
          </p:cNvPr>
          <p:cNvSpPr>
            <a:spLocks noGrp="1"/>
          </p:cNvSpPr>
          <p:nvPr>
            <p:ph type="body" idx="27" hasCustomPrompt="1"/>
          </p:nvPr>
        </p:nvSpPr>
        <p:spPr>
          <a:xfrm>
            <a:off x="6407031" y="4166296"/>
            <a:ext cx="4551741" cy="463296"/>
          </a:xfrm>
        </p:spPr>
        <p:txBody>
          <a:bodyPr>
            <a:noAutofit/>
          </a:bodyPr>
          <a:lstStyle>
            <a:lvl1pPr marL="0" indent="0">
              <a:buFontTx/>
              <a:buNone/>
              <a:defRPr sz="3200">
                <a:solidFill>
                  <a:srgbClr val="4E2A84"/>
                </a:solidFill>
              </a:defRPr>
            </a:lvl1pPr>
          </a:lstStyle>
          <a:p>
            <a:r>
              <a:rPr lang="en-US"/>
              <a:t>Subhead 24pt. Arial</a:t>
            </a:r>
          </a:p>
        </p:txBody>
      </p:sp>
      <p:sp>
        <p:nvSpPr>
          <p:cNvPr id="17" name="Content Placeholder 2">
            <a:extLst>
              <a:ext uri="{FF2B5EF4-FFF2-40B4-BE49-F238E27FC236}">
                <a16:creationId xmlns:a16="http://schemas.microsoft.com/office/drawing/2014/main" id="{EA0D2500-BC3A-334B-86BA-3A0CC794B652}"/>
              </a:ext>
            </a:extLst>
          </p:cNvPr>
          <p:cNvSpPr>
            <a:spLocks noGrp="1"/>
          </p:cNvSpPr>
          <p:nvPr>
            <p:ph sz="half" idx="28" hasCustomPrompt="1"/>
          </p:nvPr>
        </p:nvSpPr>
        <p:spPr>
          <a:xfrm>
            <a:off x="6407031" y="4720081"/>
            <a:ext cx="5143704" cy="1455295"/>
          </a:xfrm>
        </p:spPr>
        <p:txBody>
          <a:bodyPr>
            <a:normAutofit/>
          </a:bodyPr>
          <a:lstStyle>
            <a:lvl1pPr marL="0" marR="0" indent="0" algn="l" defTabSz="609585" rtl="0" eaLnBrk="1" fontAlgn="auto" latinLnBrk="0" hangingPunct="1">
              <a:lnSpc>
                <a:spcPct val="100000"/>
              </a:lnSpc>
              <a:spcBef>
                <a:spcPct val="20000"/>
              </a:spcBef>
              <a:spcAft>
                <a:spcPts val="0"/>
              </a:spcAft>
              <a:buClr>
                <a:srgbClr val="B6ACD1"/>
              </a:buClr>
              <a:buSzTx/>
              <a:buFont typeface="Wingdings" pitchFamily="2" charset="2"/>
              <a:buNone/>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Tree>
    <p:extLst>
      <p:ext uri="{BB962C8B-B14F-4D97-AF65-F5344CB8AC3E}">
        <p14:creationId xmlns:p14="http://schemas.microsoft.com/office/powerpoint/2010/main" val="1704088695"/>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4E2A84"/>
                </a:solidFill>
                <a:latin typeface="Arial"/>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solidFill>
                  <a:srgbClr val="000000"/>
                </a:solidFill>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2135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Tree>
    <p:extLst>
      <p:ext uri="{BB962C8B-B14F-4D97-AF65-F5344CB8AC3E}">
        <p14:creationId xmlns:p14="http://schemas.microsoft.com/office/powerpoint/2010/main" val="21556448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ast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864015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atin typeface="Arial"/>
              </a:defRPr>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atin typeface="Arial"/>
              </a:defRPr>
            </a:lvl1pPr>
            <a:lvl2pPr>
              <a:defRPr sz="3733">
                <a:latin typeface="Arial"/>
              </a:defRPr>
            </a:lvl2pPr>
            <a:lvl3pPr>
              <a:defRPr sz="3200">
                <a:latin typeface="Arial"/>
              </a:defRPr>
            </a:lvl3pPr>
            <a:lvl4pPr>
              <a:defRPr sz="2667">
                <a:latin typeface="Arial"/>
              </a:defRPr>
            </a:lvl4pPr>
            <a:lvl5pPr>
              <a:defRPr sz="2667">
                <a:latin typeface="Aria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atin typeface="Aria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1578644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459058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10110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parator Pag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bg1"/>
                </a:solidFill>
                <a:latin typeface="Arial"/>
              </a:defRPr>
            </a:lvl1pPr>
          </a:lstStyle>
          <a:p>
            <a:r>
              <a:rPr lang="en-US"/>
              <a:t>Separator</a:t>
            </a:r>
          </a:p>
        </p:txBody>
      </p:sp>
      <p:sp>
        <p:nvSpPr>
          <p:cNvPr id="3" name="TextBox 2"/>
          <p:cNvSpPr txBox="1"/>
          <p:nvPr/>
        </p:nvSpPr>
        <p:spPr>
          <a:xfrm>
            <a:off x="9410095" y="-1221619"/>
            <a:ext cx="184731" cy="379656"/>
          </a:xfrm>
          <a:prstGeom prst="rect">
            <a:avLst/>
          </a:prstGeom>
          <a:noFill/>
        </p:spPr>
        <p:txBody>
          <a:bodyPr wrap="none" rtlCol="0">
            <a:spAutoFit/>
          </a:bodyPr>
          <a:lstStyle/>
          <a:p>
            <a:endParaRPr lang="en-US" sz="1867"/>
          </a:p>
        </p:txBody>
      </p:sp>
      <p:pic>
        <p:nvPicPr>
          <p:cNvPr id="5" name="Picture 4" descr="NWU PPT Wide Opt 2 - No Wordmark_Separator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711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parator Pag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12192000" cy="2738880"/>
          </a:xfrm>
        </p:spPr>
        <p:txBody>
          <a:bodyPr/>
          <a:lstStyle>
            <a:lvl1pPr algn="ctr">
              <a:defRPr>
                <a:solidFill>
                  <a:schemeClr val="bg1"/>
                </a:solidFill>
                <a:latin typeface="Arial"/>
              </a:defRPr>
            </a:lvl1pPr>
          </a:lstStyle>
          <a:p>
            <a:r>
              <a:rPr lang="en-US"/>
              <a:t>Separator</a:t>
            </a:r>
          </a:p>
        </p:txBody>
      </p:sp>
      <p:pic>
        <p:nvPicPr>
          <p:cNvPr id="4" name="Picture 3" descr="NWU PPT Wide Opt 2 - No Wordmark_Separator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60409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Tree>
    <p:extLst>
      <p:ext uri="{BB962C8B-B14F-4D97-AF65-F5344CB8AC3E}">
        <p14:creationId xmlns:p14="http://schemas.microsoft.com/office/powerpoint/2010/main" val="173779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099A8FB6-8C04-AD49-BE54-FCEAA161E655}"/>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
        <p:nvSpPr>
          <p:cNvPr id="14" name="Text Placeholder 13">
            <a:extLst>
              <a:ext uri="{FF2B5EF4-FFF2-40B4-BE49-F238E27FC236}">
                <a16:creationId xmlns:a16="http://schemas.microsoft.com/office/drawing/2014/main" id="{CA5169E0-F2E1-8443-9426-3329851B53EF}"/>
              </a:ext>
            </a:extLst>
          </p:cNvPr>
          <p:cNvSpPr>
            <a:spLocks noGrp="1"/>
          </p:cNvSpPr>
          <p:nvPr>
            <p:ph type="body" sz="quarter" idx="13" hasCustomPrompt="1"/>
          </p:nvPr>
        </p:nvSpPr>
        <p:spPr>
          <a:xfrm>
            <a:off x="203200" y="1981200"/>
            <a:ext cx="11988800" cy="3556000"/>
          </a:xfrm>
        </p:spPr>
        <p:txBody>
          <a:bodyPr/>
          <a:lstStyle>
            <a:lvl1pPr>
              <a:buClr>
                <a:srgbClr val="B6ACD1"/>
              </a:buClr>
              <a:buFont typeface="Wingdings" pitchFamily="2" charset="2"/>
              <a:buChar char="§"/>
              <a:defRPr sz="5333">
                <a:solidFill>
                  <a:srgbClr val="342F2E"/>
                </a:solidFill>
              </a:defRPr>
            </a:lvl1pPr>
            <a:lvl2pPr>
              <a:buClr>
                <a:srgbClr val="B6ACD1"/>
              </a:buClr>
              <a:buFont typeface="Wingdings" pitchFamily="2" charset="2"/>
              <a:buChar char="§"/>
              <a:defRPr sz="4800">
                <a:solidFill>
                  <a:srgbClr val="342F2E"/>
                </a:solidFill>
              </a:defRPr>
            </a:lvl2pPr>
            <a:lvl3pPr>
              <a:buClr>
                <a:srgbClr val="BBB8B8"/>
              </a:buClr>
              <a:buFont typeface="Arial" panose="020B0604020202020204" pitchFamily="34" charset="0"/>
              <a:buChar char="•"/>
              <a:defRPr sz="4267">
                <a:solidFill>
                  <a:srgbClr val="342F2E"/>
                </a:solidFill>
              </a:defRPr>
            </a:lvl3pPr>
            <a:lvl4pPr>
              <a:buClr>
                <a:srgbClr val="B6ACD1"/>
              </a:buClr>
              <a:buFont typeface="Arial" panose="020B0604020202020204" pitchFamily="34" charset="0"/>
              <a:buChar char="•"/>
              <a:defRPr sz="3733">
                <a:solidFill>
                  <a:srgbClr val="342F2E"/>
                </a:solidFill>
              </a:defRPr>
            </a:lvl4pPr>
            <a:lvl5pPr>
              <a:buClr>
                <a:srgbClr val="B6ACD1"/>
              </a:buClr>
              <a:buFont typeface="Wingdings" pitchFamily="2" charset="2"/>
              <a:buChar char="§"/>
              <a:defRPr/>
            </a:lvl5pPr>
          </a:lstStyle>
          <a:p>
            <a:pPr lvl="0"/>
            <a:r>
              <a:rPr lang="en-US"/>
              <a:t>Level one</a:t>
            </a:r>
          </a:p>
          <a:p>
            <a:pPr lvl="1"/>
            <a:r>
              <a:rPr lang="en-US"/>
              <a:t>Level two</a:t>
            </a:r>
          </a:p>
          <a:p>
            <a:pPr lvl="2"/>
            <a:r>
              <a:rPr lang="en-US"/>
              <a:t>Level three</a:t>
            </a:r>
          </a:p>
          <a:p>
            <a:pPr lvl="3"/>
            <a:r>
              <a:rPr lang="en-US"/>
              <a:t>Level four (if needed)</a:t>
            </a:r>
          </a:p>
        </p:txBody>
      </p:sp>
    </p:spTree>
    <p:extLst>
      <p:ext uri="{BB962C8B-B14F-4D97-AF65-F5344CB8AC3E}">
        <p14:creationId xmlns:p14="http://schemas.microsoft.com/office/powerpoint/2010/main" val="19984371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no bullet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203200" y="136524"/>
            <a:ext cx="11785600" cy="1524000"/>
          </a:xfrm>
        </p:spPr>
        <p:txBody>
          <a:bodyPr>
            <a:normAutofit/>
          </a:bodyPr>
          <a:lstStyle>
            <a:lvl1pPr algn="l">
              <a:defRPr sz="6400">
                <a:solidFill>
                  <a:srgbClr val="4E2A84"/>
                </a:solidFill>
              </a:defRPr>
            </a:lvl1pPr>
          </a:lstStyle>
          <a:p>
            <a:r>
              <a:rPr lang="en-US"/>
              <a:t>Click to edit title</a:t>
            </a:r>
          </a:p>
        </p:txBody>
      </p:sp>
      <p:sp>
        <p:nvSpPr>
          <p:cNvPr id="8" name="Text Placeholder 5">
            <a:extLst>
              <a:ext uri="{FF2B5EF4-FFF2-40B4-BE49-F238E27FC236}">
                <a16:creationId xmlns:a16="http://schemas.microsoft.com/office/drawing/2014/main" id="{9DF7665B-5949-FD46-AAA9-9179BB126202}"/>
              </a:ext>
            </a:extLst>
          </p:cNvPr>
          <p:cNvSpPr>
            <a:spLocks noGrp="1"/>
          </p:cNvSpPr>
          <p:nvPr>
            <p:ph type="body" sz="quarter" idx="13" hasCustomPrompt="1"/>
          </p:nvPr>
        </p:nvSpPr>
        <p:spPr>
          <a:xfrm>
            <a:off x="203200" y="1883834"/>
            <a:ext cx="11785600" cy="1798151"/>
          </a:xfrm>
        </p:spPr>
        <p:txBody>
          <a:bodyPr>
            <a:noAutofit/>
          </a:bodyPr>
          <a:lstStyle>
            <a:lvl1pPr marL="0" marR="0" indent="0" algn="l" defTabSz="812760" rtl="0" eaLnBrk="1" fontAlgn="auto" latinLnBrk="0" hangingPunct="1">
              <a:lnSpc>
                <a:spcPct val="100000"/>
              </a:lnSpc>
              <a:spcBef>
                <a:spcPts val="0"/>
              </a:spcBef>
              <a:spcAft>
                <a:spcPts val="0"/>
              </a:spcAft>
              <a:buClrTx/>
              <a:buSzTx/>
              <a:buFontTx/>
              <a:buNone/>
              <a:tabLst/>
              <a:defRPr sz="4800">
                <a:solidFill>
                  <a:srgbClr val="342F2E"/>
                </a:solidFill>
              </a:defRPr>
            </a:lvl1pPr>
          </a:lstStyle>
          <a:p>
            <a:pPr marL="0" marR="0" lvl="0" indent="0" algn="l" defTabSz="812760" rtl="0" eaLnBrk="1" fontAlgn="auto" latinLnBrk="0" hangingPunct="1">
              <a:lnSpc>
                <a:spcPct val="100000"/>
              </a:lnSpc>
              <a:spcBef>
                <a:spcPts val="0"/>
              </a:spcBef>
              <a:spcAft>
                <a:spcPts val="0"/>
              </a:spcAft>
              <a:buClrTx/>
              <a:buSzTx/>
              <a:buFontTx/>
              <a:buNone/>
              <a:tabLst/>
              <a:defRPr/>
            </a:pPr>
            <a:r>
              <a:rPr lang="en-US" sz="5333">
                <a:solidFill>
                  <a:srgbClr val="342F2E"/>
                </a:solidFill>
                <a:latin typeface="Arial" panose="020B0604020202020204" pitchFamily="34" charset="0"/>
                <a:cs typeface="Arial" panose="020B0604020202020204" pitchFamily="34" charset="0"/>
              </a:rPr>
              <a:t>Add text here. Without a bulleted list, the font remains the same–36pt. Arial.</a:t>
            </a:r>
          </a:p>
        </p:txBody>
      </p:sp>
      <p:sp>
        <p:nvSpPr>
          <p:cNvPr id="9" name="Text Placeholder 10">
            <a:extLst>
              <a:ext uri="{FF2B5EF4-FFF2-40B4-BE49-F238E27FC236}">
                <a16:creationId xmlns:a16="http://schemas.microsoft.com/office/drawing/2014/main" id="{6D60B389-4C4D-3341-9863-C506995C40D6}"/>
              </a:ext>
            </a:extLst>
          </p:cNvPr>
          <p:cNvSpPr>
            <a:spLocks noGrp="1"/>
          </p:cNvSpPr>
          <p:nvPr>
            <p:ph type="body" sz="quarter" idx="14" hasCustomPrompt="1"/>
          </p:nvPr>
        </p:nvSpPr>
        <p:spPr>
          <a:xfrm>
            <a:off x="302684" y="5086351"/>
            <a:ext cx="11563349" cy="939800"/>
          </a:xfrm>
        </p:spPr>
        <p:txBody>
          <a:bodyPr/>
          <a:lstStyle>
            <a:lvl1pPr marL="0" marR="0" indent="0" algn="l" defTabSz="812760" rtl="0" eaLnBrk="1" fontAlgn="auto" latinLnBrk="0" hangingPunct="1">
              <a:lnSpc>
                <a:spcPct val="100000"/>
              </a:lnSpc>
              <a:spcBef>
                <a:spcPts val="0"/>
              </a:spcBef>
              <a:spcAft>
                <a:spcPts val="0"/>
              </a:spcAft>
              <a:buClrTx/>
              <a:buSzTx/>
              <a:buFontTx/>
              <a:buNone/>
              <a:tabLst/>
              <a:defRPr sz="2133"/>
            </a:lvl1pPr>
          </a:lstStyle>
          <a:p>
            <a:pPr marL="0" marR="0" lvl="0" indent="0" algn="l" defTabSz="812760" rtl="0" eaLnBrk="1" fontAlgn="auto" latinLnBrk="0" hangingPunct="1">
              <a:lnSpc>
                <a:spcPct val="100000"/>
              </a:lnSpc>
              <a:spcBef>
                <a:spcPts val="0"/>
              </a:spcBef>
              <a:spcAft>
                <a:spcPts val="0"/>
              </a:spcAft>
              <a:buClrTx/>
              <a:buSzTx/>
              <a:buFontTx/>
              <a:buNone/>
              <a:tabLst/>
              <a:defRPr/>
            </a:pPr>
            <a:r>
              <a:rPr lang="en-US" sz="2133">
                <a:latin typeface="Arial" panose="020B0604020202020204" pitchFamily="34" charset="0"/>
                <a:cs typeface="Arial" panose="020B0604020202020204" pitchFamily="34" charset="0"/>
              </a:rPr>
              <a:t>You may adjust the font to accommodate for longer content, but for readability, try to keep font size 16pt. or larger.</a:t>
            </a:r>
          </a:p>
          <a:p>
            <a:endParaRPr lang="en-US"/>
          </a:p>
        </p:txBody>
      </p:sp>
    </p:spTree>
    <p:extLst>
      <p:ext uri="{BB962C8B-B14F-4D97-AF65-F5344CB8AC3E}">
        <p14:creationId xmlns:p14="http://schemas.microsoft.com/office/powerpoint/2010/main" val="19463710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3" name="Content Placeholder 2"/>
          <p:cNvSpPr>
            <a:spLocks noGrp="1"/>
          </p:cNvSpPr>
          <p:nvPr>
            <p:ph sz="half" idx="1" hasCustomPrompt="1"/>
          </p:nvPr>
        </p:nvSpPr>
        <p:spPr>
          <a:xfrm>
            <a:off x="609600" y="2165730"/>
            <a:ext cx="5143704" cy="4024756"/>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r>
              <a:rPr lang="en-US"/>
              <a:t>At mi pharetra, pulvinar </a:t>
            </a:r>
            <a:r>
              <a:rPr lang="en-US" err="1"/>
              <a:t>pellentesque</a:t>
            </a:r>
            <a:r>
              <a:rPr lang="en-US"/>
              <a:t> dolor. </a:t>
            </a:r>
          </a:p>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
        <p:nvSpPr>
          <p:cNvPr id="10" name="Text Placeholder 6">
            <a:extLst>
              <a:ext uri="{FF2B5EF4-FFF2-40B4-BE49-F238E27FC236}">
                <a16:creationId xmlns:a16="http://schemas.microsoft.com/office/drawing/2014/main" id="{B728F934-A67F-0F4A-83B4-2CF2B57AA2C3}"/>
              </a:ext>
            </a:extLst>
          </p:cNvPr>
          <p:cNvSpPr>
            <a:spLocks noGrp="1"/>
          </p:cNvSpPr>
          <p:nvPr>
            <p:ph type="body" idx="13" hasCustomPrompt="1"/>
          </p:nvPr>
        </p:nvSpPr>
        <p:spPr>
          <a:xfrm>
            <a:off x="609600" y="1583505"/>
            <a:ext cx="5340096" cy="393593"/>
          </a:xfrm>
        </p:spPr>
        <p:txBody>
          <a:bodyPr>
            <a:noAutofit/>
          </a:bodyPr>
          <a:lstStyle>
            <a:lvl1pPr marL="0" indent="0">
              <a:buNone/>
              <a:defRPr sz="3200">
                <a:solidFill>
                  <a:srgbClr val="4E2A84"/>
                </a:solidFill>
              </a:defRPr>
            </a:lvl1pPr>
          </a:lstStyle>
          <a:p>
            <a:r>
              <a:rPr lang="en-US"/>
              <a:t>Subhead 24pt. Arial</a:t>
            </a:r>
          </a:p>
        </p:txBody>
      </p:sp>
      <p:sp>
        <p:nvSpPr>
          <p:cNvPr id="11" name="Content Placeholder 2">
            <a:extLst>
              <a:ext uri="{FF2B5EF4-FFF2-40B4-BE49-F238E27FC236}">
                <a16:creationId xmlns:a16="http://schemas.microsoft.com/office/drawing/2014/main" id="{647FEEC5-EF0A-A24F-82D8-148DF02E94D6}"/>
              </a:ext>
            </a:extLst>
          </p:cNvPr>
          <p:cNvSpPr>
            <a:spLocks noGrp="1"/>
          </p:cNvSpPr>
          <p:nvPr>
            <p:ph sz="half" idx="14" hasCustomPrompt="1"/>
          </p:nvPr>
        </p:nvSpPr>
        <p:spPr>
          <a:xfrm>
            <a:off x="6096000" y="2137981"/>
            <a:ext cx="5143704" cy="4024756"/>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amet, consectetur adipiscing elit. Mauris dui mauris.</a:t>
            </a:r>
          </a:p>
          <a:p>
            <a:pPr marL="457189" marR="0" lvl="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a:pPr>
            <a:r>
              <a:rPr lang="en-US"/>
              <a:t>Lorem ipsum dolor sit amet, consectetur adipiscing elit. Mauris dui mauris.</a:t>
            </a:r>
          </a:p>
          <a:p>
            <a:pPr marL="457189" marR="0" lvl="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a:pPr>
            <a:r>
              <a:rPr lang="en-US"/>
              <a:t>Lorem ipsum dolor sit amet, consectetur adipiscing elit. Mauris dui mauris.</a:t>
            </a:r>
          </a:p>
          <a:p>
            <a:endParaRPr lang="en-US"/>
          </a:p>
        </p:txBody>
      </p:sp>
      <p:sp>
        <p:nvSpPr>
          <p:cNvPr id="12" name="Text Placeholder 6">
            <a:extLst>
              <a:ext uri="{FF2B5EF4-FFF2-40B4-BE49-F238E27FC236}">
                <a16:creationId xmlns:a16="http://schemas.microsoft.com/office/drawing/2014/main" id="{C456BA00-F793-AC49-B11C-59DA5A54573B}"/>
              </a:ext>
            </a:extLst>
          </p:cNvPr>
          <p:cNvSpPr>
            <a:spLocks noGrp="1"/>
          </p:cNvSpPr>
          <p:nvPr>
            <p:ph type="body" idx="15" hasCustomPrompt="1"/>
          </p:nvPr>
        </p:nvSpPr>
        <p:spPr>
          <a:xfrm>
            <a:off x="6096000" y="1555756"/>
            <a:ext cx="5839968" cy="393593"/>
          </a:xfrm>
        </p:spPr>
        <p:txBody>
          <a:bodyPr>
            <a:noAutofit/>
          </a:bodyPr>
          <a:lstStyle>
            <a:lvl1pPr marL="0" indent="0">
              <a:buNone/>
              <a:defRPr sz="3200">
                <a:solidFill>
                  <a:srgbClr val="4E2A84"/>
                </a:solidFill>
              </a:defRPr>
            </a:lvl1pPr>
          </a:lstStyle>
          <a:p>
            <a:r>
              <a:rPr lang="en-US"/>
              <a:t>Additional Subhead (if needed)</a:t>
            </a:r>
          </a:p>
        </p:txBody>
      </p:sp>
    </p:spTree>
    <p:extLst>
      <p:ext uri="{BB962C8B-B14F-4D97-AF65-F5344CB8AC3E}">
        <p14:creationId xmlns:p14="http://schemas.microsoft.com/office/powerpoint/2010/main" val="35051272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with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3" name="Content Placeholder 2"/>
          <p:cNvSpPr>
            <a:spLocks noGrp="1"/>
          </p:cNvSpPr>
          <p:nvPr>
            <p:ph sz="half" idx="1" hasCustomPrompt="1"/>
          </p:nvPr>
        </p:nvSpPr>
        <p:spPr>
          <a:xfrm>
            <a:off x="609600" y="3048000"/>
            <a:ext cx="5143704" cy="3142485"/>
          </a:xfrm>
        </p:spPr>
        <p:txBody>
          <a:bodyPr>
            <a:normAutofit/>
          </a:bodyPr>
          <a:lstStyle>
            <a:lvl1pPr marL="457189" marR="0" indent="-457189" algn="l" defTabSz="609585" rtl="0" eaLnBrk="1" fontAlgn="auto" latinLnBrk="0" hangingPunct="1">
              <a:lnSpc>
                <a:spcPct val="100000"/>
              </a:lnSpc>
              <a:spcBef>
                <a:spcPct val="20000"/>
              </a:spcBef>
              <a:spcAft>
                <a:spcPts val="0"/>
              </a:spcAft>
              <a:buClr>
                <a:srgbClr val="B6ACD1"/>
              </a:buClr>
              <a:buSzTx/>
              <a:buFont typeface="Wingdings" pitchFamily="2" charset="2"/>
              <a:buChar char="§"/>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Placeholder on right can be used  with photos or icons.</a:t>
            </a:r>
          </a:p>
          <a:p>
            <a:r>
              <a:rPr lang="en-US"/>
              <a:t>Example of placing an image, size per the placeholder and bleed to edge.</a:t>
            </a:r>
          </a:p>
          <a:p>
            <a:endParaRPr lang="en-US"/>
          </a:p>
          <a:p>
            <a:endParaRPr lang="en-US"/>
          </a:p>
        </p:txBody>
      </p:sp>
      <p:sp>
        <p:nvSpPr>
          <p:cNvPr id="10" name="Text Placeholder 6">
            <a:extLst>
              <a:ext uri="{FF2B5EF4-FFF2-40B4-BE49-F238E27FC236}">
                <a16:creationId xmlns:a16="http://schemas.microsoft.com/office/drawing/2014/main" id="{B728F934-A67F-0F4A-83B4-2CF2B57AA2C3}"/>
              </a:ext>
            </a:extLst>
          </p:cNvPr>
          <p:cNvSpPr>
            <a:spLocks noGrp="1"/>
          </p:cNvSpPr>
          <p:nvPr>
            <p:ph type="body" idx="13" hasCustomPrompt="1"/>
          </p:nvPr>
        </p:nvSpPr>
        <p:spPr>
          <a:xfrm>
            <a:off x="609600" y="1583505"/>
            <a:ext cx="5143704" cy="393593"/>
          </a:xfrm>
        </p:spPr>
        <p:txBody>
          <a:bodyPr>
            <a:noAutofit/>
          </a:bodyPr>
          <a:lstStyle>
            <a:lvl1pPr marL="0" indent="0">
              <a:buNone/>
              <a:defRPr sz="3200">
                <a:solidFill>
                  <a:srgbClr val="4E2A84"/>
                </a:solidFill>
              </a:defRPr>
            </a:lvl1pPr>
          </a:lstStyle>
          <a:p>
            <a:r>
              <a:rPr lang="en-US"/>
              <a:t>Options for content Placeholder on Right</a:t>
            </a:r>
          </a:p>
        </p:txBody>
      </p:sp>
      <p:sp>
        <p:nvSpPr>
          <p:cNvPr id="14" name="Content Placeholder 5">
            <a:extLst>
              <a:ext uri="{FF2B5EF4-FFF2-40B4-BE49-F238E27FC236}">
                <a16:creationId xmlns:a16="http://schemas.microsoft.com/office/drawing/2014/main" id="{0CC5851D-6DDC-C648-9E3F-29F41187A353}"/>
              </a:ext>
            </a:extLst>
          </p:cNvPr>
          <p:cNvSpPr>
            <a:spLocks noGrp="1"/>
          </p:cNvSpPr>
          <p:nvPr>
            <p:ph sz="half" idx="24" hasCustomPrompt="1"/>
          </p:nvPr>
        </p:nvSpPr>
        <p:spPr>
          <a:xfrm>
            <a:off x="6926893" y="2032622"/>
            <a:ext cx="5265108" cy="3961777"/>
          </a:xfrm>
        </p:spPr>
        <p:txBody>
          <a:bodyPr/>
          <a:lstStyle>
            <a:lvl1pPr marL="0" indent="0">
              <a:buNone/>
              <a:defRPr/>
            </a:lvl1pPr>
          </a:lstStyle>
          <a:p>
            <a:r>
              <a:rPr lang="en-US"/>
              <a:t>Placeholder</a:t>
            </a:r>
          </a:p>
        </p:txBody>
      </p:sp>
    </p:spTree>
    <p:extLst>
      <p:ext uri="{BB962C8B-B14F-4D97-AF65-F5344CB8AC3E}">
        <p14:creationId xmlns:p14="http://schemas.microsoft.com/office/powerpoint/2010/main" val="38148818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6400">
                <a:solidFill>
                  <a:srgbClr val="4E2A84"/>
                </a:solidFill>
                <a:latin typeface="Arial"/>
              </a:defRPr>
            </a:lvl1pPr>
          </a:lstStyle>
          <a:p>
            <a:r>
              <a:rPr lang="en-US"/>
              <a:t>Two Column Content</a:t>
            </a:r>
          </a:p>
        </p:txBody>
      </p:sp>
      <p:sp>
        <p:nvSpPr>
          <p:cNvPr id="14" name="Content Placeholder 5">
            <a:extLst>
              <a:ext uri="{FF2B5EF4-FFF2-40B4-BE49-F238E27FC236}">
                <a16:creationId xmlns:a16="http://schemas.microsoft.com/office/drawing/2014/main" id="{0CC5851D-6DDC-C648-9E3F-29F41187A353}"/>
              </a:ext>
            </a:extLst>
          </p:cNvPr>
          <p:cNvSpPr>
            <a:spLocks noGrp="1"/>
          </p:cNvSpPr>
          <p:nvPr>
            <p:ph sz="half" idx="24" hasCustomPrompt="1"/>
          </p:nvPr>
        </p:nvSpPr>
        <p:spPr>
          <a:xfrm>
            <a:off x="713368" y="1394719"/>
            <a:ext cx="5143704" cy="2771579"/>
          </a:xfrm>
        </p:spPr>
        <p:txBody>
          <a:bodyPr/>
          <a:lstStyle>
            <a:lvl1pPr marL="0" indent="0">
              <a:buNone/>
              <a:defRPr/>
            </a:lvl1pPr>
          </a:lstStyle>
          <a:p>
            <a:r>
              <a:rPr lang="en-US"/>
              <a:t>Placeholder</a:t>
            </a:r>
          </a:p>
        </p:txBody>
      </p:sp>
      <p:sp>
        <p:nvSpPr>
          <p:cNvPr id="9" name="Text Placeholder 2">
            <a:extLst>
              <a:ext uri="{FF2B5EF4-FFF2-40B4-BE49-F238E27FC236}">
                <a16:creationId xmlns:a16="http://schemas.microsoft.com/office/drawing/2014/main" id="{3F408DE2-3A24-E241-939C-3506967A0D03}"/>
              </a:ext>
            </a:extLst>
          </p:cNvPr>
          <p:cNvSpPr>
            <a:spLocks noGrp="1"/>
          </p:cNvSpPr>
          <p:nvPr>
            <p:ph type="body" idx="1" hasCustomPrompt="1"/>
          </p:nvPr>
        </p:nvSpPr>
        <p:spPr>
          <a:xfrm>
            <a:off x="713367" y="4166296"/>
            <a:ext cx="4551741" cy="463296"/>
          </a:xfrm>
        </p:spPr>
        <p:txBody>
          <a:bodyPr>
            <a:noAutofit/>
          </a:bodyPr>
          <a:lstStyle>
            <a:lvl1pPr marL="0" indent="0">
              <a:buFontTx/>
              <a:buNone/>
              <a:defRPr sz="3200">
                <a:solidFill>
                  <a:srgbClr val="4E2A84"/>
                </a:solidFill>
              </a:defRPr>
            </a:lvl1pPr>
          </a:lstStyle>
          <a:p>
            <a:r>
              <a:rPr lang="en-US"/>
              <a:t>Subhead 24pt. Arial</a:t>
            </a:r>
          </a:p>
        </p:txBody>
      </p:sp>
      <p:sp>
        <p:nvSpPr>
          <p:cNvPr id="12" name="Content Placeholder 2">
            <a:extLst>
              <a:ext uri="{FF2B5EF4-FFF2-40B4-BE49-F238E27FC236}">
                <a16:creationId xmlns:a16="http://schemas.microsoft.com/office/drawing/2014/main" id="{ACFB0BB7-B9F8-F341-829F-5A512C505B74}"/>
              </a:ext>
            </a:extLst>
          </p:cNvPr>
          <p:cNvSpPr>
            <a:spLocks noGrp="1"/>
          </p:cNvSpPr>
          <p:nvPr>
            <p:ph sz="half" idx="25" hasCustomPrompt="1"/>
          </p:nvPr>
        </p:nvSpPr>
        <p:spPr>
          <a:xfrm>
            <a:off x="713367" y="4720081"/>
            <a:ext cx="5143704" cy="1455295"/>
          </a:xfrm>
        </p:spPr>
        <p:txBody>
          <a:bodyPr>
            <a:normAutofit/>
          </a:bodyPr>
          <a:lstStyle>
            <a:lvl1pPr marL="0" marR="0" indent="0" algn="l" defTabSz="609585" rtl="0" eaLnBrk="1" fontAlgn="auto" latinLnBrk="0" hangingPunct="1">
              <a:lnSpc>
                <a:spcPct val="100000"/>
              </a:lnSpc>
              <a:spcBef>
                <a:spcPct val="20000"/>
              </a:spcBef>
              <a:spcAft>
                <a:spcPts val="0"/>
              </a:spcAft>
              <a:buClr>
                <a:srgbClr val="B6ACD1"/>
              </a:buClr>
              <a:buSzTx/>
              <a:buFont typeface="Wingdings" pitchFamily="2" charset="2"/>
              <a:buNone/>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
        <p:nvSpPr>
          <p:cNvPr id="15" name="Content Placeholder 5">
            <a:extLst>
              <a:ext uri="{FF2B5EF4-FFF2-40B4-BE49-F238E27FC236}">
                <a16:creationId xmlns:a16="http://schemas.microsoft.com/office/drawing/2014/main" id="{728593AA-90CE-FF46-A776-A2BB41AD622B}"/>
              </a:ext>
            </a:extLst>
          </p:cNvPr>
          <p:cNvSpPr>
            <a:spLocks noGrp="1"/>
          </p:cNvSpPr>
          <p:nvPr>
            <p:ph sz="half" idx="26" hasCustomPrompt="1"/>
          </p:nvPr>
        </p:nvSpPr>
        <p:spPr>
          <a:xfrm>
            <a:off x="6407032" y="1394719"/>
            <a:ext cx="5143704" cy="2771579"/>
          </a:xfrm>
        </p:spPr>
        <p:txBody>
          <a:bodyPr/>
          <a:lstStyle>
            <a:lvl1pPr marL="0" indent="0">
              <a:buNone/>
              <a:defRPr/>
            </a:lvl1pPr>
          </a:lstStyle>
          <a:p>
            <a:r>
              <a:rPr lang="en-US"/>
              <a:t>Placeholder</a:t>
            </a:r>
          </a:p>
        </p:txBody>
      </p:sp>
      <p:sp>
        <p:nvSpPr>
          <p:cNvPr id="16" name="Text Placeholder 2">
            <a:extLst>
              <a:ext uri="{FF2B5EF4-FFF2-40B4-BE49-F238E27FC236}">
                <a16:creationId xmlns:a16="http://schemas.microsoft.com/office/drawing/2014/main" id="{17187A61-7BEA-494E-B85E-0EEC1056B120}"/>
              </a:ext>
            </a:extLst>
          </p:cNvPr>
          <p:cNvSpPr>
            <a:spLocks noGrp="1"/>
          </p:cNvSpPr>
          <p:nvPr>
            <p:ph type="body" idx="27" hasCustomPrompt="1"/>
          </p:nvPr>
        </p:nvSpPr>
        <p:spPr>
          <a:xfrm>
            <a:off x="6407031" y="4166296"/>
            <a:ext cx="4551741" cy="463296"/>
          </a:xfrm>
        </p:spPr>
        <p:txBody>
          <a:bodyPr>
            <a:noAutofit/>
          </a:bodyPr>
          <a:lstStyle>
            <a:lvl1pPr marL="0" indent="0">
              <a:buFontTx/>
              <a:buNone/>
              <a:defRPr sz="3200">
                <a:solidFill>
                  <a:srgbClr val="4E2A84"/>
                </a:solidFill>
              </a:defRPr>
            </a:lvl1pPr>
          </a:lstStyle>
          <a:p>
            <a:r>
              <a:rPr lang="en-US"/>
              <a:t>Subhead 24pt. Arial</a:t>
            </a:r>
          </a:p>
        </p:txBody>
      </p:sp>
      <p:sp>
        <p:nvSpPr>
          <p:cNvPr id="17" name="Content Placeholder 2">
            <a:extLst>
              <a:ext uri="{FF2B5EF4-FFF2-40B4-BE49-F238E27FC236}">
                <a16:creationId xmlns:a16="http://schemas.microsoft.com/office/drawing/2014/main" id="{EA0D2500-BC3A-334B-86BA-3A0CC794B652}"/>
              </a:ext>
            </a:extLst>
          </p:cNvPr>
          <p:cNvSpPr>
            <a:spLocks noGrp="1"/>
          </p:cNvSpPr>
          <p:nvPr>
            <p:ph sz="half" idx="28" hasCustomPrompt="1"/>
          </p:nvPr>
        </p:nvSpPr>
        <p:spPr>
          <a:xfrm>
            <a:off x="6407031" y="4720081"/>
            <a:ext cx="5143704" cy="1455295"/>
          </a:xfrm>
        </p:spPr>
        <p:txBody>
          <a:bodyPr>
            <a:normAutofit/>
          </a:bodyPr>
          <a:lstStyle>
            <a:lvl1pPr marL="0" marR="0" indent="0" algn="l" defTabSz="609585" rtl="0" eaLnBrk="1" fontAlgn="auto" latinLnBrk="0" hangingPunct="1">
              <a:lnSpc>
                <a:spcPct val="100000"/>
              </a:lnSpc>
              <a:spcBef>
                <a:spcPct val="20000"/>
              </a:spcBef>
              <a:spcAft>
                <a:spcPts val="0"/>
              </a:spcAft>
              <a:buClr>
                <a:srgbClr val="B6ACD1"/>
              </a:buClr>
              <a:buSzTx/>
              <a:buFont typeface="Wingdings" pitchFamily="2" charset="2"/>
              <a:buNone/>
              <a:tabLst/>
              <a:defRPr sz="2400">
                <a:solidFill>
                  <a:srgbClr val="342F2E"/>
                </a:solidFill>
                <a:latin typeface="Arial"/>
              </a:defRPr>
            </a:lvl1pPr>
            <a:lvl2pPr marL="609585" indent="0">
              <a:buClr>
                <a:srgbClr val="B6ACD1"/>
              </a:buClr>
              <a:buFont typeface="Wingdings" pitchFamily="2" charset="2"/>
              <a:buNone/>
              <a:defRPr sz="3200">
                <a:solidFill>
                  <a:srgbClr val="342F2E"/>
                </a:solidFill>
                <a:latin typeface="Arial"/>
              </a:defRPr>
            </a:lvl2pPr>
            <a:lvl3pPr marL="1523962" indent="-304792">
              <a:buClr>
                <a:srgbClr val="B6ACD1"/>
              </a:buClr>
              <a:buFont typeface="Wingdings" pitchFamily="2" charset="2"/>
              <a:buChar char="§"/>
              <a:defRPr sz="2667">
                <a:solidFill>
                  <a:srgbClr val="342F2E"/>
                </a:solidFill>
                <a:latin typeface="Arial"/>
              </a:defRPr>
            </a:lvl3pPr>
            <a:lvl4pPr marL="2133547" indent="-304792">
              <a:buClr>
                <a:srgbClr val="B6ACD1"/>
              </a:buClr>
              <a:buFont typeface="Wingdings" pitchFamily="2" charset="2"/>
              <a:buChar char="§"/>
              <a:defRPr sz="2400">
                <a:latin typeface="Arial"/>
              </a:defRPr>
            </a:lvl4pPr>
            <a:lvl5pPr marL="2743131" indent="-304792">
              <a:buClr>
                <a:srgbClr val="B6ACD1"/>
              </a:buClr>
              <a:buFont typeface="Wingdings" pitchFamily="2" charset="2"/>
              <a:buChar char="§"/>
              <a:defRPr sz="2400">
                <a:latin typeface="Arial"/>
              </a:defRPr>
            </a:lvl5pPr>
            <a:lvl6pPr>
              <a:defRPr sz="2400"/>
            </a:lvl6pPr>
            <a:lvl7pPr>
              <a:defRPr sz="2400"/>
            </a:lvl7pPr>
            <a:lvl8pPr>
              <a:defRPr sz="2400"/>
            </a:lvl8pPr>
            <a:lvl9pPr>
              <a:defRPr sz="2400"/>
            </a:lvl9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Mauris</a:t>
            </a:r>
            <a:r>
              <a:rPr lang="en-US"/>
              <a:t> dui </a:t>
            </a:r>
            <a:r>
              <a:rPr lang="en-US" err="1"/>
              <a:t>mauris</a:t>
            </a:r>
            <a:r>
              <a:rPr lang="en-US"/>
              <a:t>.</a:t>
            </a:r>
          </a:p>
          <a:p>
            <a:endParaRPr lang="en-US"/>
          </a:p>
          <a:p>
            <a:endParaRPr lang="en-US"/>
          </a:p>
        </p:txBody>
      </p:sp>
    </p:spTree>
    <p:extLst>
      <p:ext uri="{BB962C8B-B14F-4D97-AF65-F5344CB8AC3E}">
        <p14:creationId xmlns:p14="http://schemas.microsoft.com/office/powerpoint/2010/main" val="8828499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4E2A84"/>
                </a:solidFill>
                <a:latin typeface="Arial"/>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normAutofit/>
          </a:bodyPr>
          <a:lstStyle>
            <a:lvl1pPr marL="0" indent="0">
              <a:buNone/>
              <a:defRPr sz="2667" b="1">
                <a:solidFill>
                  <a:srgbClr val="000000"/>
                </a:solidFill>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normAutofit/>
          </a:bodyPr>
          <a:lstStyle>
            <a:lvl1pPr marL="0" indent="0">
              <a:buNone/>
              <a:defRPr sz="2667" b="1">
                <a:latin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atin typeface="Arial"/>
              </a:defRPr>
            </a:lvl1pPr>
            <a:lvl2pPr>
              <a:defRPr sz="2667">
                <a:latin typeface="Arial"/>
              </a:defRPr>
            </a:lvl2pPr>
            <a:lvl3pPr>
              <a:defRPr sz="2400">
                <a:latin typeface="Arial"/>
              </a:defRPr>
            </a:lvl3pPr>
            <a:lvl4pPr>
              <a:defRPr sz="2133">
                <a:latin typeface="Arial"/>
              </a:defRPr>
            </a:lvl4pPr>
            <a:lvl5pPr>
              <a:defRPr sz="2133">
                <a:latin typeface="Aria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47541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Tree>
    <p:extLst>
      <p:ext uri="{BB962C8B-B14F-4D97-AF65-F5344CB8AC3E}">
        <p14:creationId xmlns:p14="http://schemas.microsoft.com/office/powerpoint/2010/main" val="16934070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Mast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108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atin typeface="Arial"/>
              </a:defRPr>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atin typeface="Arial"/>
              </a:defRPr>
            </a:lvl1pPr>
            <a:lvl2pPr>
              <a:defRPr sz="3733">
                <a:latin typeface="Arial"/>
              </a:defRPr>
            </a:lvl2pPr>
            <a:lvl3pPr>
              <a:defRPr sz="3200">
                <a:latin typeface="Arial"/>
              </a:defRPr>
            </a:lvl3pPr>
            <a:lvl4pPr>
              <a:defRPr sz="2667">
                <a:latin typeface="Arial"/>
              </a:defRPr>
            </a:lvl4pPr>
            <a:lvl5pPr>
              <a:defRPr sz="2667">
                <a:latin typeface="Arial"/>
              </a:defRPr>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atin typeface="Aria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3773361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4.png"/><Relationship Id="rId2" Type="http://schemas.openxmlformats.org/officeDocument/2006/relationships/slideLayout" Target="../slideLayouts/slideLayout36.xml"/><Relationship Id="rId16" Type="http://schemas.openxmlformats.org/officeDocument/2006/relationships/image" Target="../media/image3.jpe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theme" Target="../theme/theme4.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image" Target="../media/image4.png"/><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indent="0" rtl="0">
              <a:spcBef>
                <a:spcPts val="0"/>
              </a:spcBef>
              <a:spcAft>
                <a:spcPts val="0"/>
              </a:spcAft>
              <a:buSzPts val="1500"/>
              <a:buNone/>
              <a:defRPr sz="1900"/>
            </a:lvl2pPr>
            <a:lvl3pPr lvl="2" indent="0" rtl="0">
              <a:spcBef>
                <a:spcPts val="0"/>
              </a:spcBef>
              <a:spcAft>
                <a:spcPts val="0"/>
              </a:spcAft>
              <a:buSzPts val="1500"/>
              <a:buNone/>
              <a:defRPr sz="1900"/>
            </a:lvl3pPr>
            <a:lvl4pPr lvl="3" indent="0" rtl="0">
              <a:spcBef>
                <a:spcPts val="0"/>
              </a:spcBef>
              <a:spcAft>
                <a:spcPts val="0"/>
              </a:spcAft>
              <a:buSzPts val="1500"/>
              <a:buNone/>
              <a:defRPr sz="1900"/>
            </a:lvl4pPr>
            <a:lvl5pPr lvl="4" indent="0" rtl="0">
              <a:spcBef>
                <a:spcPts val="0"/>
              </a:spcBef>
              <a:spcAft>
                <a:spcPts val="0"/>
              </a:spcAft>
              <a:buSzPts val="1500"/>
              <a:buNone/>
              <a:defRPr sz="1900"/>
            </a:lvl5pPr>
            <a:lvl6pPr lvl="5" indent="0" rtl="0">
              <a:spcBef>
                <a:spcPts val="0"/>
              </a:spcBef>
              <a:spcAft>
                <a:spcPts val="0"/>
              </a:spcAft>
              <a:buSzPts val="1500"/>
              <a:buNone/>
              <a:defRPr sz="1900"/>
            </a:lvl6pPr>
            <a:lvl7pPr lvl="6" indent="0" rtl="0">
              <a:spcBef>
                <a:spcPts val="0"/>
              </a:spcBef>
              <a:spcAft>
                <a:spcPts val="0"/>
              </a:spcAft>
              <a:buSzPts val="1500"/>
              <a:buNone/>
              <a:defRPr sz="1900"/>
            </a:lvl7pPr>
            <a:lvl8pPr lvl="7" indent="0" rtl="0">
              <a:spcBef>
                <a:spcPts val="0"/>
              </a:spcBef>
              <a:spcAft>
                <a:spcPts val="0"/>
              </a:spcAft>
              <a:buSzPts val="1500"/>
              <a:buNone/>
              <a:defRPr sz="1900"/>
            </a:lvl8pPr>
            <a:lvl9pPr lvl="8" indent="0" rtl="0">
              <a:spcBef>
                <a:spcPts val="0"/>
              </a:spcBef>
              <a:spcAft>
                <a:spcPts val="0"/>
              </a:spcAft>
              <a:buSzPts val="1500"/>
              <a:buNone/>
              <a:defRPr sz="1900"/>
            </a:lvl9pPr>
          </a:lstStyle>
          <a:p>
            <a:endParaRPr/>
          </a:p>
        </p:txBody>
      </p:sp>
      <p:sp>
        <p:nvSpPr>
          <p:cNvPr id="86" name="Google Shape;86;p13"/>
          <p:cNvSpPr txBox="1">
            <a:spLocks noGrp="1"/>
          </p:cNvSpPr>
          <p:nvPr>
            <p:ph type="body" idx="1"/>
          </p:nvPr>
        </p:nvSpPr>
        <p:spPr>
          <a:xfrm>
            <a:off x="838200" y="1825625"/>
            <a:ext cx="10515600" cy="43512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1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rial"/>
                <a:ea typeface="Arial"/>
                <a:cs typeface="Arial"/>
                <a:sym typeface="Arial"/>
              </a:defRPr>
            </a:lvl9pPr>
          </a:lstStyle>
          <a:p>
            <a:endParaRPr/>
          </a:p>
        </p:txBody>
      </p:sp>
      <p:sp>
        <p:nvSpPr>
          <p:cNvPr id="87" name="Google Shape;87;p13"/>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88" name="Google Shape;88;p1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500"/>
              <a:buNone/>
              <a:defRPr sz="1200" b="0" i="0" u="none" strike="noStrike" cap="none">
                <a:solidFill>
                  <a:srgbClr val="888888"/>
                </a:solidFill>
                <a:latin typeface="Arial"/>
                <a:ea typeface="Arial"/>
                <a:cs typeface="Arial"/>
                <a:sym typeface="Arial"/>
              </a:defRPr>
            </a:lvl1pPr>
            <a:lvl2pPr marL="457200" marR="0" lvl="1"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500"/>
              <a:buNone/>
              <a:defRPr sz="1900" b="0" i="0" u="none" strike="noStrike" cap="none">
                <a:solidFill>
                  <a:schemeClr val="dk1"/>
                </a:solidFill>
                <a:latin typeface="Arial"/>
                <a:ea typeface="Arial"/>
                <a:cs typeface="Arial"/>
                <a:sym typeface="Arial"/>
              </a:defRPr>
            </a:lvl9pPr>
          </a:lstStyle>
          <a:p>
            <a:endParaRPr/>
          </a:p>
        </p:txBody>
      </p:sp>
      <p:sp>
        <p:nvSpPr>
          <p:cNvPr id="89" name="Google Shape;89;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6DA27E-A15E-175B-AD0C-636DCE9AB8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014AB-A522-DDDD-3CA5-48411A9993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2CC824-3DAE-72CE-B1D7-02FF354AF5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2501E-FD41-D243-B6A0-85AA4DA88B55}" type="datetimeFigureOut">
              <a:rPr lang="en-US" smtClean="0"/>
              <a:t>4/1/2024</a:t>
            </a:fld>
            <a:endParaRPr lang="en-US"/>
          </a:p>
        </p:txBody>
      </p:sp>
      <p:sp>
        <p:nvSpPr>
          <p:cNvPr id="5" name="Footer Placeholder 4">
            <a:extLst>
              <a:ext uri="{FF2B5EF4-FFF2-40B4-BE49-F238E27FC236}">
                <a16:creationId xmlns:a16="http://schemas.microsoft.com/office/drawing/2014/main" id="{9E34620F-49D7-14DF-54EF-A599BAEE77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882F1-DD26-BB3E-21FF-DBD8FA63F1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772E2-95CA-144C-A899-4833A3F06DF0}" type="slidenum">
              <a:rPr lang="en-US" smtClean="0"/>
              <a:t>‹#›</a:t>
            </a:fld>
            <a:endParaRPr lang="en-US"/>
          </a:p>
        </p:txBody>
      </p:sp>
    </p:spTree>
    <p:extLst>
      <p:ext uri="{BB962C8B-B14F-4D97-AF65-F5344CB8AC3E}">
        <p14:creationId xmlns:p14="http://schemas.microsoft.com/office/powerpoint/2010/main" val="41204299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b"/>
          <a:lstStyle>
            <a:lvl1pPr algn="r">
              <a:defRPr sz="1600">
                <a:solidFill>
                  <a:srgbClr val="FFFFFF"/>
                </a:solidFill>
                <a:latin typeface="Arial"/>
                <a:cs typeface="Arial"/>
              </a:defRPr>
            </a:lvl1pPr>
          </a:lstStyle>
          <a:p>
            <a:pPr marL="0" lvl="0" indent="0" algn="r" rtl="0">
              <a:spcBef>
                <a:spcPts val="0"/>
              </a:spcBef>
              <a:spcAft>
                <a:spcPts val="0"/>
              </a:spcAft>
              <a:buNone/>
            </a:pPr>
            <a:fld id="{00000000-1234-1234-1234-123412341234}" type="slidenum">
              <a:rPr lang="en-US" smtClean="0"/>
              <a:t>‹#›</a:t>
            </a:fld>
            <a:endParaRPr lang="en-US"/>
          </a:p>
        </p:txBody>
      </p:sp>
      <p:pic>
        <p:nvPicPr>
          <p:cNvPr id="7" name="Picture 6" descr="NWU PPT Wide Opt 2_Master.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A044454B-AF17-8948-A331-F26766D21F10}"/>
              </a:ext>
            </a:extLst>
          </p:cNvPr>
          <p:cNvSpPr/>
          <p:nvPr/>
        </p:nvSpPr>
        <p:spPr>
          <a:xfrm>
            <a:off x="359652" y="6468140"/>
            <a:ext cx="1767729" cy="304800"/>
          </a:xfrm>
          <a:prstGeom prst="rect">
            <a:avLst/>
          </a:prstGeom>
          <a:solidFill>
            <a:srgbClr val="4E2A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pic>
        <p:nvPicPr>
          <p:cNvPr id="13" name="Picture 12" descr="A white text with a circle in the middle&#10;&#10;Description automatically generated">
            <a:extLst>
              <a:ext uri="{FF2B5EF4-FFF2-40B4-BE49-F238E27FC236}">
                <a16:creationId xmlns:a16="http://schemas.microsoft.com/office/drawing/2014/main" id="{A8CFB701-C924-6892-E602-F467D205FC61}"/>
              </a:ext>
            </a:extLst>
          </p:cNvPr>
          <p:cNvPicPr>
            <a:picLocks noChangeAspect="1"/>
          </p:cNvPicPr>
          <p:nvPr/>
        </p:nvPicPr>
        <p:blipFill>
          <a:blip r:embed="rId17"/>
          <a:stretch>
            <a:fillRect/>
          </a:stretch>
        </p:blipFill>
        <p:spPr>
          <a:xfrm>
            <a:off x="10746118" y="6272047"/>
            <a:ext cx="1298517" cy="649259"/>
          </a:xfrm>
          <a:prstGeom prst="rect">
            <a:avLst/>
          </a:prstGeom>
        </p:spPr>
      </p:pic>
    </p:spTree>
    <p:extLst>
      <p:ext uri="{BB962C8B-B14F-4D97-AF65-F5344CB8AC3E}">
        <p14:creationId xmlns:p14="http://schemas.microsoft.com/office/powerpoint/2010/main" val="83471651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D98C176C-065F-124D-AAA4-94F2B7A2EC7C}" type="datetime1">
              <a:rPr lang="en-US" smtClean="0"/>
              <a:t>4/1/2024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b"/>
          <a:lstStyle>
            <a:lvl1pPr algn="r">
              <a:defRPr sz="1600">
                <a:solidFill>
                  <a:srgbClr val="FFFFFF"/>
                </a:solidFill>
                <a:latin typeface="Arial"/>
                <a:cs typeface="Arial"/>
              </a:defRPr>
            </a:lvl1pPr>
          </a:lstStyle>
          <a:p>
            <a:fld id="{106E12CD-FCB1-464E-A775-0B83FDDACE03}" type="slidenum">
              <a:rPr lang="en-US" smtClean="0"/>
              <a:pPr/>
              <a:t>‹#›</a:t>
            </a:fld>
            <a:endParaRPr lang="en-US"/>
          </a:p>
        </p:txBody>
      </p:sp>
      <p:pic>
        <p:nvPicPr>
          <p:cNvPr id="7" name="Picture 6" descr="NWU PPT Wide Opt 2_Master.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A044454B-AF17-8948-A331-F26766D21F10}"/>
              </a:ext>
            </a:extLst>
          </p:cNvPr>
          <p:cNvSpPr/>
          <p:nvPr/>
        </p:nvSpPr>
        <p:spPr>
          <a:xfrm>
            <a:off x="359652" y="6468140"/>
            <a:ext cx="1767729" cy="304800"/>
          </a:xfrm>
          <a:prstGeom prst="rect">
            <a:avLst/>
          </a:prstGeom>
          <a:solidFill>
            <a:srgbClr val="4E2A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pic>
        <p:nvPicPr>
          <p:cNvPr id="13" name="Picture 12" descr="A white text with a circle in the middle&#10;&#10;Description automatically generated">
            <a:extLst>
              <a:ext uri="{FF2B5EF4-FFF2-40B4-BE49-F238E27FC236}">
                <a16:creationId xmlns:a16="http://schemas.microsoft.com/office/drawing/2014/main" id="{A8CFB701-C924-6892-E602-F467D205FC61}"/>
              </a:ext>
            </a:extLst>
          </p:cNvPr>
          <p:cNvPicPr>
            <a:picLocks noChangeAspect="1"/>
          </p:cNvPicPr>
          <p:nvPr/>
        </p:nvPicPr>
        <p:blipFill>
          <a:blip r:embed="rId15"/>
          <a:stretch>
            <a:fillRect/>
          </a:stretch>
        </p:blipFill>
        <p:spPr>
          <a:xfrm>
            <a:off x="10746118" y="6272047"/>
            <a:ext cx="1298517" cy="649259"/>
          </a:xfrm>
          <a:prstGeom prst="rect">
            <a:avLst/>
          </a:prstGeom>
        </p:spPr>
      </p:pic>
    </p:spTree>
    <p:extLst>
      <p:ext uri="{BB962C8B-B14F-4D97-AF65-F5344CB8AC3E}">
        <p14:creationId xmlns:p14="http://schemas.microsoft.com/office/powerpoint/2010/main" val="262965079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hdr="0" ftr="0" dt="0"/>
  <p:txStyles>
    <p:titleStyle>
      <a:lvl1pPr algn="ctr" defTabSz="609585" rtl="0" eaLnBrk="1" latinLnBrk="0" hangingPunct="1">
        <a:spcBef>
          <a:spcPct val="0"/>
        </a:spcBef>
        <a:buNone/>
        <a:defRPr sz="5867" kern="1200">
          <a:solidFill>
            <a:schemeClr val="tx1"/>
          </a:solidFill>
          <a:latin typeface="Arial"/>
          <a:ea typeface="+mj-ea"/>
          <a:cs typeface="Arial"/>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Arial"/>
          <a:ea typeface="+mn-ea"/>
          <a:cs typeface="Arial"/>
        </a:defRPr>
      </a:lvl1pPr>
      <a:lvl2pPr marL="990575" indent="-380990" algn="l" defTabSz="609585" rtl="0" eaLnBrk="1" latinLnBrk="0" hangingPunct="1">
        <a:spcBef>
          <a:spcPct val="20000"/>
        </a:spcBef>
        <a:buFont typeface="Arial"/>
        <a:buChar char="–"/>
        <a:defRPr sz="3733" kern="1200">
          <a:solidFill>
            <a:schemeClr val="tx1"/>
          </a:solidFill>
          <a:latin typeface="Arial"/>
          <a:ea typeface="+mn-ea"/>
          <a:cs typeface="Arial"/>
        </a:defRPr>
      </a:lvl2pPr>
      <a:lvl3pPr marL="1523962" indent="-304792" algn="l" defTabSz="609585" rtl="0" eaLnBrk="1" latinLnBrk="0" hangingPunct="1">
        <a:spcBef>
          <a:spcPct val="20000"/>
        </a:spcBef>
        <a:buFont typeface="Arial"/>
        <a:buChar char="•"/>
        <a:defRPr sz="3200" kern="1200">
          <a:solidFill>
            <a:schemeClr val="tx1"/>
          </a:solidFill>
          <a:latin typeface="Arial"/>
          <a:ea typeface="+mn-ea"/>
          <a:cs typeface="Arial"/>
        </a:defRPr>
      </a:lvl3pPr>
      <a:lvl4pPr marL="2133547" indent="-304792" algn="l" defTabSz="609585" rtl="0" eaLnBrk="1" latinLnBrk="0" hangingPunct="1">
        <a:spcBef>
          <a:spcPct val="20000"/>
        </a:spcBef>
        <a:buFont typeface="Arial"/>
        <a:buChar char="–"/>
        <a:defRPr sz="2667" kern="1200">
          <a:solidFill>
            <a:schemeClr val="tx1"/>
          </a:solidFill>
          <a:latin typeface="Arial"/>
          <a:ea typeface="+mn-ea"/>
          <a:cs typeface="Arial"/>
        </a:defRPr>
      </a:lvl4pPr>
      <a:lvl5pPr marL="2743131" indent="-304792" algn="l" defTabSz="609585" rtl="0" eaLnBrk="1" latinLnBrk="0" hangingPunct="1">
        <a:spcBef>
          <a:spcPct val="20000"/>
        </a:spcBef>
        <a:buFont typeface="Arial"/>
        <a:buChar char="»"/>
        <a:defRPr sz="2667" kern="1200">
          <a:solidFill>
            <a:schemeClr val="tx1"/>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bit.ly/rcdsconsult" TargetMode="External"/><Relationship Id="rId2" Type="http://schemas.openxmlformats.org/officeDocument/2006/relationships/hyperlink" Target="https://github.com/nuitrcs/CoDEx-Github-Gui-Workshop/" TargetMode="External"/><Relationship Id="rId1" Type="http://schemas.openxmlformats.org/officeDocument/2006/relationships/slideLayout" Target="../slideLayouts/slideLayout12.xml"/><Relationship Id="rId4" Type="http://schemas.openxmlformats.org/officeDocument/2006/relationships/hyperlink" Target="https://listserv.it.northwestern.edu/scripts/wa.exe?SUBED1=NUIT-research&amp;A=1"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8.xml"/><Relationship Id="rId1" Type="http://schemas.openxmlformats.org/officeDocument/2006/relationships/themeOverride" Target="../theme/themeOverride8.xml"/><Relationship Id="rId5" Type="http://schemas.openxmlformats.org/officeDocument/2006/relationships/image" Target="../media/image16.png"/><Relationship Id="rId4" Type="http://schemas.openxmlformats.org/officeDocument/2006/relationships/hyperlink" Target="https://services.northwestern.edu/TDClient/30/Portal/Requests/ServiceDet?ID=55"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8.xml"/><Relationship Id="rId1" Type="http://schemas.openxmlformats.org/officeDocument/2006/relationships/themeOverride" Target="../theme/themeOverride9.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8.xml"/><Relationship Id="rId1" Type="http://schemas.openxmlformats.org/officeDocument/2006/relationships/themeOverride" Target="../theme/themeOverride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8.xml"/><Relationship Id="rId1" Type="http://schemas.openxmlformats.org/officeDocument/2006/relationships/themeOverride" Target="../theme/themeOverride11.xml"/><Relationship Id="rId5" Type="http://schemas.openxmlformats.org/officeDocument/2006/relationships/image" Target="../media/image19.png"/><Relationship Id="rId4" Type="http://schemas.openxmlformats.org/officeDocument/2006/relationships/hyperlink" Target="http://github.com"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8.xml"/><Relationship Id="rId1" Type="http://schemas.openxmlformats.org/officeDocument/2006/relationships/themeOverride" Target="../theme/themeOverride1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4.xml"/><Relationship Id="rId1" Type="http://schemas.openxmlformats.org/officeDocument/2006/relationships/themeOverride" Target="../theme/themeOverride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4.xml"/><Relationship Id="rId1" Type="http://schemas.openxmlformats.org/officeDocument/2006/relationships/themeOverride" Target="../theme/themeOverride1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4.xml"/><Relationship Id="rId1" Type="http://schemas.openxmlformats.org/officeDocument/2006/relationships/themeOverride" Target="../theme/themeOverride1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themeOverride" Target="../theme/themeOverride16.xml"/><Relationship Id="rId4" Type="http://schemas.openxmlformats.org/officeDocument/2006/relationships/hyperlink" Target="https://www.nayuki.io/page/what-are-binary-and-text-files"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4.xml"/><Relationship Id="rId1" Type="http://schemas.openxmlformats.org/officeDocument/2006/relationships/themeOverride" Target="../theme/themeOverride1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4.xml"/><Relationship Id="rId1" Type="http://schemas.openxmlformats.org/officeDocument/2006/relationships/themeOverride" Target="../theme/themeOverride1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4.xml"/><Relationship Id="rId1" Type="http://schemas.openxmlformats.org/officeDocument/2006/relationships/themeOverride" Target="../theme/themeOverride19.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4.xml"/><Relationship Id="rId1" Type="http://schemas.openxmlformats.org/officeDocument/2006/relationships/themeOverride" Target="../theme/themeOverride20.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4.xml"/><Relationship Id="rId1" Type="http://schemas.openxmlformats.org/officeDocument/2006/relationships/themeOverride" Target="../theme/themeOverride2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4.xml"/><Relationship Id="rId1" Type="http://schemas.openxmlformats.org/officeDocument/2006/relationships/themeOverride" Target="../theme/themeOverride2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4.xml"/><Relationship Id="rId1" Type="http://schemas.openxmlformats.org/officeDocument/2006/relationships/themeOverride" Target="../theme/themeOverride2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44.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7.xml"/><Relationship Id="rId1" Type="http://schemas.openxmlformats.org/officeDocument/2006/relationships/themeOverride" Target="../theme/themeOverride1.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44.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4.xml"/><Relationship Id="rId1" Type="http://schemas.openxmlformats.org/officeDocument/2006/relationships/themeOverride" Target="../theme/themeOverride26.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4.xml"/><Relationship Id="rId1" Type="http://schemas.openxmlformats.org/officeDocument/2006/relationships/themeOverride" Target="../theme/themeOverride27.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4.xml"/><Relationship Id="rId1" Type="http://schemas.openxmlformats.org/officeDocument/2006/relationships/themeOverride" Target="../theme/themeOverride28.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4.xml"/><Relationship Id="rId1" Type="http://schemas.openxmlformats.org/officeDocument/2006/relationships/themeOverride" Target="../theme/themeOverride29.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8.xml"/><Relationship Id="rId1" Type="http://schemas.openxmlformats.org/officeDocument/2006/relationships/themeOverride" Target="../theme/themeOverride30.xml"/><Relationship Id="rId5" Type="http://schemas.openxmlformats.org/officeDocument/2006/relationships/image" Target="../media/image36.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8.xml"/><Relationship Id="rId1" Type="http://schemas.openxmlformats.org/officeDocument/2006/relationships/themeOverride" Target="../theme/themeOverride3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8.xml"/><Relationship Id="rId1" Type="http://schemas.openxmlformats.org/officeDocument/2006/relationships/themeOverride" Target="../theme/themeOverride3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uitrcs/CoDEx-Github-Gui-Workshop" TargetMode="External"/><Relationship Id="rId2" Type="http://schemas.openxmlformats.org/officeDocument/2006/relationships/slideLayout" Target="../slideLayouts/slideLayout47.xml"/><Relationship Id="rId1" Type="http://schemas.openxmlformats.org/officeDocument/2006/relationships/themeOverride" Target="../theme/themeOverride3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47.xml"/><Relationship Id="rId1" Type="http://schemas.openxmlformats.org/officeDocument/2006/relationships/themeOverride" Target="../theme/themeOverride34.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47.xml"/><Relationship Id="rId1" Type="http://schemas.openxmlformats.org/officeDocument/2006/relationships/themeOverride" Target="../theme/themeOverride35.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47.xml"/><Relationship Id="rId1" Type="http://schemas.openxmlformats.org/officeDocument/2006/relationships/themeOverride" Target="../theme/themeOverride3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47.xml"/><Relationship Id="rId1" Type="http://schemas.openxmlformats.org/officeDocument/2006/relationships/themeOverride" Target="../theme/themeOverride3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47.xml"/><Relationship Id="rId1" Type="http://schemas.openxmlformats.org/officeDocument/2006/relationships/themeOverride" Target="../theme/themeOverride38.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3.xml"/><Relationship Id="rId1" Type="http://schemas.openxmlformats.org/officeDocument/2006/relationships/themeOverride" Target="../theme/themeOverride39.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47.xml"/><Relationship Id="rId1" Type="http://schemas.openxmlformats.org/officeDocument/2006/relationships/themeOverride" Target="../theme/themeOverride40.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47.xml"/><Relationship Id="rId1" Type="http://schemas.openxmlformats.org/officeDocument/2006/relationships/themeOverride" Target="../theme/themeOverride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8.xml"/><Relationship Id="rId1" Type="http://schemas.openxmlformats.org/officeDocument/2006/relationships/themeOverride" Target="../theme/themeOverride3.xml"/><Relationship Id="rId5" Type="http://schemas.openxmlformats.org/officeDocument/2006/relationships/hyperlink" Target="https://xkcd.com/1459/" TargetMode="Externa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hemeOverride" Target="../theme/themeOverride42.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47.xml"/><Relationship Id="rId1" Type="http://schemas.openxmlformats.org/officeDocument/2006/relationships/themeOverride" Target="../theme/themeOverride43.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47.xml"/><Relationship Id="rId1" Type="http://schemas.openxmlformats.org/officeDocument/2006/relationships/themeOverride" Target="../theme/themeOverride44.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47.xml"/><Relationship Id="rId1" Type="http://schemas.openxmlformats.org/officeDocument/2006/relationships/themeOverride" Target="../theme/themeOverride45.xml"/></Relationships>
</file>

<file path=ppt/slides/_rels/slide5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themeOverride" Target="../theme/themeOverride46.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47.xml"/><Relationship Id="rId1" Type="http://schemas.openxmlformats.org/officeDocument/2006/relationships/themeOverride" Target="../theme/themeOverride47.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47.xml"/><Relationship Id="rId1" Type="http://schemas.openxmlformats.org/officeDocument/2006/relationships/themeOverride" Target="../theme/themeOverride4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8.xml"/><Relationship Id="rId1" Type="http://schemas.openxmlformats.org/officeDocument/2006/relationships/themeOverride" Target="../theme/themeOverr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hyperlink" Target="https://swcarpentry.github.io/git-novice/" TargetMode="External"/><Relationship Id="rId2" Type="http://schemas.openxmlformats.org/officeDocument/2006/relationships/hyperlink" Target="https://github.com/mikecroucher/Git_Academic_Benefits" TargetMode="External"/><Relationship Id="rId1" Type="http://schemas.openxmlformats.org/officeDocument/2006/relationships/slideLayout" Target="../slideLayouts/slideLayout47.xml"/><Relationship Id="rId6" Type="http://schemas.openxmlformats.org/officeDocument/2006/relationships/hyperlink" Target="https://code.visualstudio.com/docs/sourcecontrol/github" TargetMode="External"/><Relationship Id="rId5" Type="http://schemas.openxmlformats.org/officeDocument/2006/relationships/hyperlink" Target="https://happygitwithr.com/rstudio-git-github.html" TargetMode="External"/><Relationship Id="rId4" Type="http://schemas.openxmlformats.org/officeDocument/2006/relationships/hyperlink" Target="https://desktop.github.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8.xml"/><Relationship Id="rId1" Type="http://schemas.openxmlformats.org/officeDocument/2006/relationships/themeOverride" Target="../theme/themeOverride5.xml"/><Relationship Id="rId5" Type="http://schemas.openxmlformats.org/officeDocument/2006/relationships/hyperlink" Target="https://xkcd.com/1597/"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3.xml"/><Relationship Id="rId1" Type="http://schemas.openxmlformats.org/officeDocument/2006/relationships/themeOverride" Target="../theme/themeOverride6.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3.xml"/><Relationship Id="rId1" Type="http://schemas.openxmlformats.org/officeDocument/2006/relationships/themeOverride" Target="../theme/themeOverride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D6C2-BFD2-100F-B52C-D8D6124FDBB5}"/>
              </a:ext>
            </a:extLst>
          </p:cNvPr>
          <p:cNvSpPr>
            <a:spLocks noGrp="1"/>
          </p:cNvSpPr>
          <p:nvPr>
            <p:ph type="title"/>
          </p:nvPr>
        </p:nvSpPr>
        <p:spPr>
          <a:xfrm>
            <a:off x="928437" y="495467"/>
            <a:ext cx="10515600" cy="1325700"/>
          </a:xfrm>
        </p:spPr>
        <p:txBody>
          <a:bodyPr/>
          <a:lstStyle/>
          <a:p>
            <a:r>
              <a:rPr lang="en-US"/>
              <a:t>Workshop materials</a:t>
            </a:r>
          </a:p>
        </p:txBody>
      </p:sp>
      <p:sp>
        <p:nvSpPr>
          <p:cNvPr id="3" name="Text Placeholder 2">
            <a:extLst>
              <a:ext uri="{FF2B5EF4-FFF2-40B4-BE49-F238E27FC236}">
                <a16:creationId xmlns:a16="http://schemas.microsoft.com/office/drawing/2014/main" id="{BCE77835-8C18-1BF5-5BF4-C4B279220321}"/>
              </a:ext>
            </a:extLst>
          </p:cNvPr>
          <p:cNvSpPr>
            <a:spLocks noGrp="1"/>
          </p:cNvSpPr>
          <p:nvPr>
            <p:ph type="body" idx="1"/>
          </p:nvPr>
        </p:nvSpPr>
        <p:spPr>
          <a:xfrm>
            <a:off x="306238" y="1825625"/>
            <a:ext cx="11766429" cy="4351200"/>
          </a:xfrm>
        </p:spPr>
        <p:txBody>
          <a:bodyPr/>
          <a:lstStyle/>
          <a:p>
            <a:pPr marL="50800" indent="0">
              <a:buNone/>
            </a:pPr>
            <a:endParaRPr lang="en-US" dirty="0"/>
          </a:p>
          <a:p>
            <a:r>
              <a:rPr lang="en-US" dirty="0">
                <a:solidFill>
                  <a:srgbClr val="1D1C1D"/>
                </a:solidFill>
              </a:rPr>
              <a:t>Repository: </a:t>
            </a:r>
            <a:r>
              <a:rPr lang="en-US" dirty="0">
                <a:solidFill>
                  <a:srgbClr val="1D1C1D"/>
                </a:solidFill>
                <a:hlinkClick r:id="rId2"/>
              </a:rPr>
              <a:t>https://github.com/nuitrcs/CoDEx-Github-Gui-Workshop/</a:t>
            </a:r>
            <a:endParaRPr lang="en-US" dirty="0"/>
          </a:p>
          <a:p>
            <a:r>
              <a:rPr lang="en-US" dirty="0"/>
              <a:t>Consult request form: </a:t>
            </a:r>
            <a:r>
              <a:rPr lang="en-US" dirty="0">
                <a:hlinkClick r:id="rId3"/>
              </a:rPr>
              <a:t>bit.ly/</a:t>
            </a:r>
            <a:r>
              <a:rPr lang="en-US" dirty="0" err="1">
                <a:hlinkClick r:id="rId3"/>
              </a:rPr>
              <a:t>rcdsconsult</a:t>
            </a:r>
            <a:endParaRPr lang="en-US" dirty="0"/>
          </a:p>
          <a:p>
            <a:r>
              <a:rPr lang="en-US" dirty="0"/>
              <a:t>RCDS listserv signup: </a:t>
            </a:r>
            <a:r>
              <a:rPr lang="en-US" dirty="0">
                <a:hlinkClick r:id="rId4"/>
              </a:rPr>
              <a:t>https://listserv.it.northwestern.edu/scripts/wa.exe?SUBED1=NUIT-research&amp;A=1</a:t>
            </a:r>
            <a:endParaRPr lang="en-US" dirty="0"/>
          </a:p>
          <a:p>
            <a:endParaRPr lang="en-US" dirty="0"/>
          </a:p>
        </p:txBody>
      </p:sp>
    </p:spTree>
    <p:extLst>
      <p:ext uri="{BB962C8B-B14F-4D97-AF65-F5344CB8AC3E}">
        <p14:creationId xmlns:p14="http://schemas.microsoft.com/office/powerpoint/2010/main" val="122201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4400" b="0" i="0" u="none" strike="noStrike" cap="none">
                <a:solidFill>
                  <a:srgbClr val="4E2A84"/>
                </a:solidFill>
                <a:latin typeface="Arial"/>
                <a:ea typeface="Arial"/>
                <a:cs typeface="Arial"/>
                <a:sym typeface="Arial"/>
              </a:rPr>
              <a:t>GitHub</a:t>
            </a:r>
            <a:r>
              <a:rPr lang="en-US">
                <a:solidFill>
                  <a:srgbClr val="4E2A84"/>
                </a:solidFill>
              </a:rPr>
              <a:t> is a place to</a:t>
            </a:r>
            <a:endParaRPr>
              <a:solidFill>
                <a:srgbClr val="4E2A84"/>
              </a:solidFill>
            </a:endParaRPr>
          </a:p>
        </p:txBody>
      </p:sp>
      <p:sp>
        <p:nvSpPr>
          <p:cNvPr id="203" name="Google Shape;203;p30"/>
          <p:cNvSpPr txBox="1">
            <a:spLocks noGrp="1"/>
          </p:cNvSpPr>
          <p:nvPr>
            <p:ph type="body" idx="1"/>
          </p:nvPr>
        </p:nvSpPr>
        <p:spPr>
          <a:xfrm>
            <a:off x="838200" y="1825625"/>
            <a:ext cx="6771433"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chemeClr val="dk1"/>
              </a:buClr>
              <a:buSzPts val="2800"/>
              <a:buFont typeface="Arial"/>
              <a:buChar char="•"/>
            </a:pPr>
            <a:r>
              <a:rPr lang="en-US"/>
              <a:t>Store your work remotely</a:t>
            </a:r>
          </a:p>
          <a:p>
            <a:pPr marL="685800" marR="0" lvl="1" indent="-228600" algn="l" rtl="0">
              <a:lnSpc>
                <a:spcPct val="100000"/>
              </a:lnSpc>
              <a:spcBef>
                <a:spcPts val="0"/>
              </a:spcBef>
              <a:spcAft>
                <a:spcPts val="0"/>
              </a:spcAft>
              <a:buClr>
                <a:schemeClr val="dk1"/>
              </a:buClr>
              <a:buSzPts val="2800"/>
              <a:buFont typeface="Arial"/>
              <a:buChar char="•"/>
            </a:pPr>
            <a:r>
              <a:rPr lang="en-US"/>
              <a:t>Free public repositories</a:t>
            </a:r>
            <a:endParaRPr/>
          </a:p>
          <a:p>
            <a:pPr marL="685800" marR="0" lvl="1" indent="-228600" algn="l" rtl="0">
              <a:lnSpc>
                <a:spcPct val="100000"/>
              </a:lnSpc>
              <a:spcBef>
                <a:spcPts val="0"/>
              </a:spcBef>
              <a:spcAft>
                <a:spcPts val="0"/>
              </a:spcAft>
              <a:buClr>
                <a:schemeClr val="dk1"/>
              </a:buClr>
              <a:buSzPts val="2800"/>
              <a:buFont typeface="Arial"/>
              <a:buChar char="•"/>
            </a:pPr>
            <a:r>
              <a:rPr lang="en-US"/>
              <a:t>Unlimited p</a:t>
            </a:r>
            <a:r>
              <a:rPr lang="en-US" b="0" i="0" u="none" strike="noStrike" cap="none">
                <a:latin typeface="Arial"/>
                <a:ea typeface="Arial"/>
                <a:cs typeface="Arial"/>
                <a:sym typeface="Arial"/>
              </a:rPr>
              <a:t>rivate</a:t>
            </a:r>
            <a:r>
              <a:rPr lang="en-US"/>
              <a:t> repositories with Northwestern GitHub Org</a:t>
            </a:r>
          </a:p>
          <a:p>
            <a:pPr marL="457200" lvl="1" indent="0">
              <a:lnSpc>
                <a:spcPct val="100000"/>
              </a:lnSpc>
              <a:spcBef>
                <a:spcPts val="0"/>
              </a:spcBef>
              <a:buNone/>
            </a:pPr>
            <a:endParaRPr lang="en-US"/>
          </a:p>
          <a:p>
            <a:pPr marL="228600" indent="-228600">
              <a:lnSpc>
                <a:spcPct val="100000"/>
              </a:lnSpc>
              <a:spcBef>
                <a:spcPts val="0"/>
              </a:spcBef>
            </a:pPr>
            <a:r>
              <a:rPr lang="en-US"/>
              <a:t>Edit files in the web browser</a:t>
            </a:r>
          </a:p>
          <a:p>
            <a:pPr marL="228600" indent="-228600">
              <a:lnSpc>
                <a:spcPct val="100000"/>
              </a:lnSpc>
              <a:spcBef>
                <a:spcPts val="0"/>
              </a:spcBef>
            </a:pPr>
            <a:endParaRPr lang="en-US"/>
          </a:p>
          <a:p>
            <a:pPr marL="228600" indent="-228600">
              <a:lnSpc>
                <a:spcPct val="100000"/>
              </a:lnSpc>
              <a:spcBef>
                <a:spcPts val="0"/>
              </a:spcBef>
            </a:pPr>
            <a:r>
              <a:rPr lang="en-US"/>
              <a:t>Collaborate</a:t>
            </a:r>
          </a:p>
        </p:txBody>
      </p:sp>
      <p:sp>
        <p:nvSpPr>
          <p:cNvPr id="204" name="Google Shape;204;p30"/>
          <p:cNvSpPr txBox="1"/>
          <p:nvPr/>
        </p:nvSpPr>
        <p:spPr>
          <a:xfrm>
            <a:off x="2399400" y="5553350"/>
            <a:ext cx="83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4"/>
              </a:rPr>
              <a:t>https://services.northwestern.edu/TDClient/30/Portal/Requests/ServiceDet?ID=55</a:t>
            </a:r>
            <a:endParaRPr/>
          </a:p>
        </p:txBody>
      </p:sp>
      <p:pic>
        <p:nvPicPr>
          <p:cNvPr id="205" name="Google Shape;205;p30"/>
          <p:cNvPicPr preferRelativeResize="0"/>
          <p:nvPr/>
        </p:nvPicPr>
        <p:blipFill rotWithShape="1">
          <a:blip r:embed="rId5">
            <a:alphaModFix/>
          </a:blip>
          <a:srcRect l="15678" r="15917"/>
          <a:stretch/>
        </p:blipFill>
        <p:spPr>
          <a:xfrm>
            <a:off x="7816516" y="1374697"/>
            <a:ext cx="4013633" cy="3300414"/>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01"/>
        <p:cNvGrpSpPr/>
        <p:nvPr/>
      </p:nvGrpSpPr>
      <p:grpSpPr>
        <a:xfrm>
          <a:off x="0" y="0"/>
          <a:ext cx="0" cy="0"/>
          <a:chOff x="0" y="0"/>
          <a:chExt cx="0" cy="0"/>
        </a:xfrm>
      </p:grpSpPr>
      <p:sp>
        <p:nvSpPr>
          <p:cNvPr id="202" name="Google Shape;202;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sz="4400" b="0" i="0" u="none" strike="noStrike" cap="none">
                <a:solidFill>
                  <a:srgbClr val="4E2A84"/>
                </a:solidFill>
                <a:latin typeface="Arial"/>
                <a:ea typeface="Arial"/>
                <a:cs typeface="Arial"/>
                <a:sym typeface="Arial"/>
              </a:rPr>
              <a:t>GitHub</a:t>
            </a:r>
            <a:r>
              <a:rPr lang="en-US">
                <a:solidFill>
                  <a:srgbClr val="4E2A84"/>
                </a:solidFill>
              </a:rPr>
              <a:t> best practices</a:t>
            </a:r>
            <a:endParaRPr>
              <a:solidFill>
                <a:srgbClr val="4E2A84"/>
              </a:solidFill>
            </a:endParaRPr>
          </a:p>
        </p:txBody>
      </p:sp>
      <p:sp>
        <p:nvSpPr>
          <p:cNvPr id="203" name="Google Shape;203;p30"/>
          <p:cNvSpPr txBox="1">
            <a:spLocks noGrp="1"/>
          </p:cNvSpPr>
          <p:nvPr>
            <p:ph type="body" idx="1"/>
          </p:nvPr>
        </p:nvSpPr>
        <p:spPr>
          <a:xfrm>
            <a:off x="838200" y="1825625"/>
            <a:ext cx="8328526" cy="4351200"/>
          </a:xfrm>
          <a:prstGeom prst="rect">
            <a:avLst/>
          </a:prstGeom>
          <a:noFill/>
          <a:ln>
            <a:noFill/>
          </a:ln>
        </p:spPr>
        <p:txBody>
          <a:bodyPr spcFirstLastPara="1" wrap="square" lIns="91425" tIns="45700" rIns="91425" bIns="45700" anchor="t" anchorCtr="0">
            <a:noAutofit/>
          </a:bodyPr>
          <a:lstStyle/>
          <a:p>
            <a:pPr marL="228600" indent="-228600">
              <a:lnSpc>
                <a:spcPct val="100000"/>
              </a:lnSpc>
              <a:spcBef>
                <a:spcPts val="0"/>
              </a:spcBef>
            </a:pPr>
            <a:r>
              <a:rPr lang="en-US"/>
              <a:t>GitHub is for </a:t>
            </a:r>
            <a:r>
              <a:rPr lang="en-US" b="1">
                <a:solidFill>
                  <a:srgbClr val="4E2A84"/>
                </a:solidFill>
              </a:rPr>
              <a:t>code and documentation</a:t>
            </a:r>
            <a:r>
              <a:rPr lang="en-US"/>
              <a:t>, not data </a:t>
            </a:r>
            <a:br>
              <a:rPr lang="en-US"/>
            </a:br>
            <a:endParaRPr lang="en-US" sz="1800"/>
          </a:p>
          <a:p>
            <a:pPr marL="228600" indent="-228600">
              <a:lnSpc>
                <a:spcPct val="100000"/>
              </a:lnSpc>
              <a:spcBef>
                <a:spcPts val="0"/>
              </a:spcBef>
            </a:pPr>
            <a:r>
              <a:rPr lang="en-US" b="1">
                <a:solidFill>
                  <a:srgbClr val="4E2A84"/>
                </a:solidFill>
              </a:rPr>
              <a:t>No protected or personal data on GitHub</a:t>
            </a:r>
            <a:r>
              <a:rPr lang="en-US"/>
              <a:t>, even in a private repo</a:t>
            </a:r>
            <a:br>
              <a:rPr lang="en-US"/>
            </a:br>
            <a:endParaRPr lang="en-US" sz="1800" b="1">
              <a:solidFill>
                <a:srgbClr val="4E2A84"/>
              </a:solidFill>
            </a:endParaRPr>
          </a:p>
          <a:p>
            <a:pPr marL="228600" indent="-228600">
              <a:lnSpc>
                <a:spcPct val="100000"/>
              </a:lnSpc>
              <a:spcBef>
                <a:spcPts val="0"/>
              </a:spcBef>
            </a:pPr>
            <a:r>
              <a:rPr lang="en-US" b="1">
                <a:solidFill>
                  <a:srgbClr val="4E2A84"/>
                </a:solidFill>
              </a:rPr>
              <a:t>Don't store credentials in  your code</a:t>
            </a:r>
            <a:r>
              <a:rPr lang="en-US"/>
              <a:t>. Store private keys or tokens a separate file outside of your repository</a:t>
            </a:r>
            <a:br>
              <a:rPr lang="en-US"/>
            </a:br>
            <a:endParaRPr lang="en-US" sz="1800"/>
          </a:p>
          <a:p>
            <a:pPr marL="228600" indent="-228600">
              <a:lnSpc>
                <a:spcPct val="100000"/>
              </a:lnSpc>
              <a:spcBef>
                <a:spcPts val="0"/>
              </a:spcBef>
            </a:pPr>
            <a:r>
              <a:rPr lang="en-US" b="1">
                <a:solidFill>
                  <a:srgbClr val="4E2A84"/>
                </a:solidFill>
              </a:rPr>
              <a:t>Add a personal email to your GitHub account</a:t>
            </a:r>
            <a:r>
              <a:rPr lang="en-US"/>
              <a:t>, so you can use it when you leave Northwestern</a:t>
            </a:r>
          </a:p>
        </p:txBody>
      </p:sp>
      <p:pic>
        <p:nvPicPr>
          <p:cNvPr id="205" name="Google Shape;205;p30"/>
          <p:cNvPicPr preferRelativeResize="0"/>
          <p:nvPr/>
        </p:nvPicPr>
        <p:blipFill rotWithShape="1">
          <a:blip r:embed="rId4">
            <a:alphaModFix/>
          </a:blip>
          <a:srcRect l="15678" r="15917"/>
          <a:stretch/>
        </p:blipFill>
        <p:spPr>
          <a:xfrm>
            <a:off x="9172876" y="2492297"/>
            <a:ext cx="2657273" cy="2182814"/>
          </a:xfrm>
          <a:prstGeom prst="rect">
            <a:avLst/>
          </a:prstGeom>
          <a:noFill/>
          <a:ln>
            <a:noFill/>
          </a:ln>
        </p:spPr>
      </p:pic>
    </p:spTree>
    <p:extLst>
      <p:ext uri="{BB962C8B-B14F-4D97-AF65-F5344CB8AC3E}">
        <p14:creationId xmlns:p14="http://schemas.microsoft.com/office/powerpoint/2010/main" val="187543391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GitHub jargon</a:t>
            </a:r>
            <a:endParaRPr lang="en-US" b="1">
              <a:solidFill>
                <a:srgbClr val="4E2A84"/>
              </a:solidFill>
            </a:endParaRPr>
          </a:p>
        </p:txBody>
      </p:sp>
      <p:sp>
        <p:nvSpPr>
          <p:cNvPr id="212" name="Google Shape;212;p31"/>
          <p:cNvSpPr txBox="1">
            <a:spLocks noGrp="1"/>
          </p:cNvSpPr>
          <p:nvPr>
            <p:ph type="body" idx="1"/>
          </p:nvPr>
        </p:nvSpPr>
        <p:spPr>
          <a:xfrm>
            <a:off x="403975" y="1825625"/>
            <a:ext cx="6043489" cy="4364568"/>
          </a:xfrm>
          <a:prstGeom prst="rect">
            <a:avLst/>
          </a:prstGeom>
        </p:spPr>
        <p:txBody>
          <a:bodyPr spcFirstLastPara="1" wrap="square" lIns="91425" tIns="91425" rIns="91425" bIns="91425" anchor="t" anchorCtr="0">
            <a:noAutofit/>
          </a:bodyPr>
          <a:lstStyle/>
          <a:p>
            <a:r>
              <a:rPr lang="en-US" b="1">
                <a:solidFill>
                  <a:srgbClr val="4E2A84"/>
                </a:solidFill>
              </a:rPr>
              <a:t>Commit</a:t>
            </a:r>
            <a:r>
              <a:rPr lang="en-US">
                <a:solidFill>
                  <a:srgbClr val="000000"/>
                </a:solidFill>
              </a:rPr>
              <a:t> - save your changes to the files in the repository – each has a unique id</a:t>
            </a:r>
            <a:endParaRPr lang="en-US" b="1">
              <a:solidFill>
                <a:srgbClr val="4E2A84"/>
              </a:solidFill>
            </a:endParaRPr>
          </a:p>
          <a:p>
            <a:r>
              <a:rPr lang="en-US" b="1">
                <a:solidFill>
                  <a:srgbClr val="4E2A84"/>
                </a:solidFill>
              </a:rPr>
              <a:t>Repository</a:t>
            </a:r>
            <a:r>
              <a:rPr lang="en-US"/>
              <a:t> (“repo”) - a running log of changes that were committed - all you see is the most recent version</a:t>
            </a:r>
          </a:p>
          <a:p>
            <a:pPr>
              <a:spcBef>
                <a:spcPts val="0"/>
              </a:spcBef>
            </a:pPr>
            <a:r>
              <a:rPr lang="en-US" b="1">
                <a:solidFill>
                  <a:srgbClr val="4E2A84"/>
                </a:solidFill>
              </a:rPr>
              <a:t>History</a:t>
            </a:r>
            <a:r>
              <a:rPr lang="en-US">
                <a:solidFill>
                  <a:srgbClr val="000000"/>
                </a:solidFill>
              </a:rPr>
              <a:t> - a list of commits</a:t>
            </a:r>
            <a:endParaRPr lang="en-US"/>
          </a:p>
          <a:p>
            <a:pPr>
              <a:spcBef>
                <a:spcPts val="0"/>
              </a:spcBef>
            </a:pPr>
            <a:r>
              <a:rPr lang="en-US" b="1">
                <a:solidFill>
                  <a:srgbClr val="4E2A84"/>
                </a:solidFill>
              </a:rPr>
              <a:t>Diff</a:t>
            </a:r>
            <a:r>
              <a:rPr lang="en-US"/>
              <a:t> - compare what has changed between versions line by line</a:t>
            </a:r>
            <a:endParaRPr/>
          </a:p>
        </p:txBody>
      </p:sp>
      <p:pic>
        <p:nvPicPr>
          <p:cNvPr id="213" name="Google Shape;213;p31"/>
          <p:cNvPicPr preferRelativeResize="0"/>
          <p:nvPr/>
        </p:nvPicPr>
        <p:blipFill>
          <a:blip r:embed="rId4">
            <a:alphaModFix/>
          </a:blip>
          <a:stretch>
            <a:fillRect/>
          </a:stretch>
        </p:blipFill>
        <p:spPr>
          <a:xfrm>
            <a:off x="6936351" y="1023483"/>
            <a:ext cx="4670899" cy="4984893"/>
          </a:xfrm>
          <a:prstGeom prst="rect">
            <a:avLst/>
          </a:prstGeom>
          <a:noFill/>
          <a:ln w="76200" cap="flat" cmpd="sng">
            <a:noFill/>
            <a:prstDash val="solid"/>
            <a:round/>
            <a:headEnd type="none" w="sm" len="sm"/>
            <a:tailEnd type="none" w="sm" len="sm"/>
          </a:ln>
        </p:spPr>
      </p:pic>
      <p:sp>
        <p:nvSpPr>
          <p:cNvPr id="214" name="Google Shape;214;p31"/>
          <p:cNvSpPr txBox="1"/>
          <p:nvPr/>
        </p:nvSpPr>
        <p:spPr>
          <a:xfrm>
            <a:off x="7649600" y="1983787"/>
            <a:ext cx="335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300"/>
              <a:t>Newest commit</a:t>
            </a:r>
            <a:endParaRPr sz="3300"/>
          </a:p>
        </p:txBody>
      </p:sp>
      <p:sp>
        <p:nvSpPr>
          <p:cNvPr id="215" name="Google Shape;215;p31"/>
          <p:cNvSpPr txBox="1"/>
          <p:nvPr/>
        </p:nvSpPr>
        <p:spPr>
          <a:xfrm>
            <a:off x="7742350" y="3245787"/>
            <a:ext cx="335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300"/>
              <a:t>Old commit</a:t>
            </a:r>
            <a:endParaRPr sz="3300"/>
          </a:p>
        </p:txBody>
      </p:sp>
      <p:sp>
        <p:nvSpPr>
          <p:cNvPr id="216" name="Google Shape;216;p31"/>
          <p:cNvSpPr txBox="1"/>
          <p:nvPr/>
        </p:nvSpPr>
        <p:spPr>
          <a:xfrm>
            <a:off x="7591600" y="4085637"/>
            <a:ext cx="335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300"/>
              <a:t>Older commit</a:t>
            </a:r>
            <a:endParaRPr sz="3300"/>
          </a:p>
        </p:txBody>
      </p:sp>
      <p:sp>
        <p:nvSpPr>
          <p:cNvPr id="217" name="Google Shape;217;p31"/>
          <p:cNvSpPr txBox="1"/>
          <p:nvPr/>
        </p:nvSpPr>
        <p:spPr>
          <a:xfrm>
            <a:off x="7591600" y="4915712"/>
            <a:ext cx="33546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300"/>
              <a:t>Oldest commit</a:t>
            </a:r>
            <a:endParaRPr sz="3300"/>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l="-22000" r="-22000"/>
          </a:stretch>
        </a:blipFill>
        <a:effectLst/>
      </p:bgPr>
    </p:bg>
    <p:spTree>
      <p:nvGrpSpPr>
        <p:cNvPr id="1" name="Shape 249"/>
        <p:cNvGrpSpPr/>
        <p:nvPr/>
      </p:nvGrpSpPr>
      <p:grpSpPr>
        <a:xfrm>
          <a:off x="0" y="0"/>
          <a:ext cx="0" cy="0"/>
          <a:chOff x="0" y="0"/>
          <a:chExt cx="0" cy="0"/>
        </a:xfrm>
      </p:grpSpPr>
      <p:sp>
        <p:nvSpPr>
          <p:cNvPr id="250" name="Google Shape;250;p33"/>
          <p:cNvSpPr txBox="1">
            <a:spLocks noGrp="1"/>
          </p:cNvSpPr>
          <p:nvPr>
            <p:ph type="title"/>
          </p:nvPr>
        </p:nvSpPr>
        <p:spPr>
          <a:xfrm>
            <a:off x="616190" y="4599587"/>
            <a:ext cx="8315865" cy="140058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4E2A84"/>
                </a:solidFill>
              </a:rPr>
              <a:t>Creating a repository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55"/>
        <p:cNvGrpSpPr/>
        <p:nvPr/>
      </p:nvGrpSpPr>
      <p:grpSpPr>
        <a:xfrm>
          <a:off x="0" y="0"/>
          <a:ext cx="0" cy="0"/>
          <a:chOff x="0" y="0"/>
          <a:chExt cx="0" cy="0"/>
        </a:xfrm>
      </p:grpSpPr>
      <p:sp>
        <p:nvSpPr>
          <p:cNvPr id="256" name="Google Shape;256;p3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Arial"/>
              <a:buNone/>
            </a:pPr>
            <a:r>
              <a:rPr lang="en-US" sz="4400" b="0" i="0" u="none" strike="noStrike" cap="none">
                <a:solidFill>
                  <a:schemeClr val="dk1"/>
                </a:solidFill>
                <a:latin typeface="Arial"/>
                <a:ea typeface="Arial"/>
                <a:cs typeface="Arial"/>
                <a:sym typeface="Arial"/>
              </a:rPr>
              <a:t>Make an empty GitHub repo</a:t>
            </a:r>
            <a:endParaRPr/>
          </a:p>
        </p:txBody>
      </p:sp>
      <p:sp>
        <p:nvSpPr>
          <p:cNvPr id="257" name="Google Shape;257;p3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a:t>Go to </a:t>
            </a:r>
            <a:r>
              <a:rPr lang="en-US" u="sng">
                <a:solidFill>
                  <a:schemeClr val="hlink"/>
                </a:solidFill>
                <a:hlinkClick r:id="rId4"/>
              </a:rPr>
              <a:t>http://g</a:t>
            </a:r>
            <a:r>
              <a:rPr lang="en-US" sz="2800" b="0" i="0" u="sng" strike="noStrike" cap="none">
                <a:solidFill>
                  <a:schemeClr val="hlink"/>
                </a:solidFill>
                <a:latin typeface="Arial"/>
                <a:ea typeface="Arial"/>
                <a:cs typeface="Arial"/>
                <a:sym typeface="Arial"/>
                <a:hlinkClick r:id="rId4"/>
              </a:rPr>
              <a:t>ithub.com</a:t>
            </a:r>
            <a:endParaRPr/>
          </a:p>
          <a:p>
            <a:pPr marL="0" marR="0" lvl="0" indent="0" algn="l" rtl="0">
              <a:lnSpc>
                <a:spcPct val="90000"/>
              </a:lnSpc>
              <a:spcBef>
                <a:spcPts val="0"/>
              </a:spcBef>
              <a:spcAft>
                <a:spcPts val="0"/>
              </a:spcAft>
              <a:buNone/>
            </a:pPr>
            <a:endParaRPr/>
          </a:p>
          <a:p>
            <a:pPr marL="228600" marR="0" lvl="0" indent="-228600" algn="l" rtl="0">
              <a:lnSpc>
                <a:spcPct val="90000"/>
              </a:lnSpc>
              <a:spcBef>
                <a:spcPts val="0"/>
              </a:spcBef>
              <a:spcAft>
                <a:spcPts val="0"/>
              </a:spcAft>
              <a:buClr>
                <a:schemeClr val="dk1"/>
              </a:buClr>
              <a:buSzPts val="2800"/>
              <a:buFont typeface="Arial"/>
              <a:buChar char="•"/>
            </a:pPr>
            <a:r>
              <a:rPr lang="en-US"/>
              <a:t>Click the plus sign on the upper right hand side of the screen</a:t>
            </a:r>
            <a:endParaRPr/>
          </a:p>
          <a:p>
            <a:pPr marL="0" marR="0" lvl="0" indent="0" algn="l" rtl="0">
              <a:lnSpc>
                <a:spcPct val="90000"/>
              </a:lnSpc>
              <a:spcBef>
                <a:spcPts val="0"/>
              </a:spcBef>
              <a:spcAft>
                <a:spcPts val="0"/>
              </a:spcAft>
              <a:buNone/>
            </a:pPr>
            <a:endParaRPr/>
          </a:p>
          <a:p>
            <a:pPr marL="228600" marR="0" lvl="0" indent="-228600" algn="l" rtl="0">
              <a:lnSpc>
                <a:spcPct val="90000"/>
              </a:lnSpc>
              <a:spcBef>
                <a:spcPts val="0"/>
              </a:spcBef>
              <a:spcAft>
                <a:spcPts val="0"/>
              </a:spcAft>
              <a:buClr>
                <a:schemeClr val="dk1"/>
              </a:buClr>
              <a:buSzPts val="2800"/>
              <a:buFont typeface="Arial"/>
              <a:buChar char="•"/>
            </a:pPr>
            <a:r>
              <a:rPr lang="en-US"/>
              <a:t>Select New repository</a:t>
            </a:r>
            <a:endParaRPr/>
          </a:p>
          <a:p>
            <a:pPr marL="0" marR="0" lvl="0" indent="0" algn="l" rtl="0">
              <a:lnSpc>
                <a:spcPct val="90000"/>
              </a:lnSpc>
              <a:spcBef>
                <a:spcPts val="0"/>
              </a:spcBef>
              <a:spcAft>
                <a:spcPts val="0"/>
              </a:spcAft>
              <a:buNone/>
            </a:pPr>
            <a:endParaRPr/>
          </a:p>
        </p:txBody>
      </p:sp>
      <p:pic>
        <p:nvPicPr>
          <p:cNvPr id="258" name="Google Shape;258;p34"/>
          <p:cNvPicPr preferRelativeResize="0"/>
          <p:nvPr/>
        </p:nvPicPr>
        <p:blipFill rotWithShape="1">
          <a:blip r:embed="rId5">
            <a:alphaModFix/>
          </a:blip>
          <a:srcRect/>
          <a:stretch/>
        </p:blipFill>
        <p:spPr>
          <a:xfrm>
            <a:off x="6583257" y="1825629"/>
            <a:ext cx="5128343" cy="36773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62"/>
        <p:cNvGrpSpPr/>
        <p:nvPr/>
      </p:nvGrpSpPr>
      <p:grpSpPr>
        <a:xfrm>
          <a:off x="0" y="0"/>
          <a:ext cx="0" cy="0"/>
          <a:chOff x="0" y="0"/>
          <a:chExt cx="0" cy="0"/>
        </a:xfrm>
      </p:grpSpPr>
      <p:sp>
        <p:nvSpPr>
          <p:cNvPr id="263" name="Google Shape;263;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Arial"/>
              <a:buNone/>
            </a:pPr>
            <a:r>
              <a:rPr lang="en-US" sz="4400" b="0" i="0" u="none" strike="noStrike" cap="none">
                <a:solidFill>
                  <a:schemeClr val="dk1"/>
                </a:solidFill>
                <a:latin typeface="Arial"/>
                <a:ea typeface="Arial"/>
                <a:cs typeface="Arial"/>
                <a:sym typeface="Arial"/>
              </a:rPr>
              <a:t>Make an empty </a:t>
            </a:r>
            <a:r>
              <a:rPr lang="en-US"/>
              <a:t>repository</a:t>
            </a:r>
            <a:endParaRPr/>
          </a:p>
        </p:txBody>
      </p:sp>
      <p:sp>
        <p:nvSpPr>
          <p:cNvPr id="264" name="Google Shape;264;p35"/>
          <p:cNvSpPr txBox="1">
            <a:spLocks noGrp="1"/>
          </p:cNvSpPr>
          <p:nvPr>
            <p:ph type="body" idx="1"/>
          </p:nvPr>
        </p:nvSpPr>
        <p:spPr>
          <a:xfrm>
            <a:off x="597900" y="2022613"/>
            <a:ext cx="4041000" cy="572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a:t>Name your repository</a:t>
            </a:r>
            <a:endParaRPr/>
          </a:p>
          <a:p>
            <a:pPr marL="0" marR="0" lvl="0" indent="0" algn="l" rtl="0">
              <a:lnSpc>
                <a:spcPct val="90000"/>
              </a:lnSpc>
              <a:spcBef>
                <a:spcPts val="0"/>
              </a:spcBef>
              <a:spcAft>
                <a:spcPts val="0"/>
              </a:spcAft>
              <a:buNone/>
            </a:pPr>
            <a:endParaRPr/>
          </a:p>
        </p:txBody>
      </p:sp>
      <p:sp>
        <p:nvSpPr>
          <p:cNvPr id="266" name="Google Shape;266;p35"/>
          <p:cNvSpPr txBox="1"/>
          <p:nvPr/>
        </p:nvSpPr>
        <p:spPr>
          <a:xfrm>
            <a:off x="597900" y="2896033"/>
            <a:ext cx="43692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a:solidFill>
                  <a:schemeClr val="dk1"/>
                </a:solidFill>
              </a:rPr>
              <a:t>Provide a description</a:t>
            </a:r>
            <a:endParaRPr/>
          </a:p>
        </p:txBody>
      </p:sp>
      <p:sp>
        <p:nvSpPr>
          <p:cNvPr id="267" name="Google Shape;267;p35"/>
          <p:cNvSpPr txBox="1"/>
          <p:nvPr/>
        </p:nvSpPr>
        <p:spPr>
          <a:xfrm>
            <a:off x="594300" y="3769453"/>
            <a:ext cx="30000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a:solidFill>
                  <a:schemeClr val="dk1"/>
                </a:solidFill>
              </a:rPr>
              <a:t>Keep it public</a:t>
            </a:r>
            <a:endParaRPr>
              <a:solidFill>
                <a:schemeClr val="dk1"/>
              </a:solidFill>
            </a:endParaRPr>
          </a:p>
        </p:txBody>
      </p:sp>
      <p:sp>
        <p:nvSpPr>
          <p:cNvPr id="268" name="Google Shape;268;p35"/>
          <p:cNvSpPr txBox="1"/>
          <p:nvPr/>
        </p:nvSpPr>
        <p:spPr>
          <a:xfrm>
            <a:off x="594300" y="4642873"/>
            <a:ext cx="45288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a:solidFill>
                  <a:schemeClr val="dk1"/>
                </a:solidFill>
              </a:rPr>
              <a:t>Initialize with a README</a:t>
            </a:r>
            <a:endParaRPr>
              <a:solidFill>
                <a:schemeClr val="dk1"/>
              </a:solidFill>
            </a:endParaRPr>
          </a:p>
        </p:txBody>
      </p:sp>
      <p:grpSp>
        <p:nvGrpSpPr>
          <p:cNvPr id="2" name="Group 1">
            <a:extLst>
              <a:ext uri="{FF2B5EF4-FFF2-40B4-BE49-F238E27FC236}">
                <a16:creationId xmlns:a16="http://schemas.microsoft.com/office/drawing/2014/main" id="{2B6733F4-87D3-B1D4-6CDD-F8A6D1E91A1B}"/>
              </a:ext>
            </a:extLst>
          </p:cNvPr>
          <p:cNvGrpSpPr/>
          <p:nvPr/>
        </p:nvGrpSpPr>
        <p:grpSpPr>
          <a:xfrm>
            <a:off x="4967100" y="1523807"/>
            <a:ext cx="6879000" cy="4565185"/>
            <a:chOff x="4715100" y="1690825"/>
            <a:chExt cx="7476899" cy="4961975"/>
          </a:xfrm>
        </p:grpSpPr>
        <p:pic>
          <p:nvPicPr>
            <p:cNvPr id="265" name="Google Shape;265;p35"/>
            <p:cNvPicPr preferRelativeResize="0"/>
            <p:nvPr/>
          </p:nvPicPr>
          <p:blipFill rotWithShape="1">
            <a:blip r:embed="rId4">
              <a:alphaModFix/>
            </a:blip>
            <a:srcRect t="16093"/>
            <a:stretch/>
          </p:blipFill>
          <p:spPr>
            <a:xfrm>
              <a:off x="5207400" y="1690825"/>
              <a:ext cx="6984599" cy="4803860"/>
            </a:xfrm>
            <a:prstGeom prst="rect">
              <a:avLst/>
            </a:prstGeom>
            <a:noFill/>
            <a:ln>
              <a:noFill/>
            </a:ln>
          </p:spPr>
        </p:pic>
        <p:sp>
          <p:nvSpPr>
            <p:cNvPr id="269" name="Google Shape;269;p35"/>
            <p:cNvSpPr/>
            <p:nvPr/>
          </p:nvSpPr>
          <p:spPr>
            <a:xfrm>
              <a:off x="4715100" y="5934000"/>
              <a:ext cx="2464200" cy="718800"/>
            </a:xfrm>
            <a:prstGeom prst="rect">
              <a:avLst/>
            </a:prstGeom>
            <a:noFill/>
            <a:ln w="1143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5"/>
          <p:cNvSpPr txBox="1"/>
          <p:nvPr/>
        </p:nvSpPr>
        <p:spPr>
          <a:xfrm>
            <a:off x="594300" y="5516292"/>
            <a:ext cx="45288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800">
                <a:solidFill>
                  <a:schemeClr val="dk1"/>
                </a:solidFill>
              </a:rPr>
              <a:t>Create a repo</a:t>
            </a:r>
            <a:endParaRPr>
              <a:solidFill>
                <a:schemeClr val="dk1"/>
              </a:solidFil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75"/>
        <p:cNvGrpSpPr/>
        <p:nvPr/>
      </p:nvGrpSpPr>
      <p:grpSpPr>
        <a:xfrm>
          <a:off x="0" y="0"/>
          <a:ext cx="0" cy="0"/>
          <a:chOff x="0" y="0"/>
          <a:chExt cx="0" cy="0"/>
        </a:xfrm>
      </p:grpSpPr>
      <p:sp>
        <p:nvSpPr>
          <p:cNvPr id="276" name="Google Shape;276;p36"/>
          <p:cNvSpPr txBox="1">
            <a:spLocks noGrp="1"/>
          </p:cNvSpPr>
          <p:nvPr>
            <p:ph type="title"/>
          </p:nvPr>
        </p:nvSpPr>
        <p:spPr>
          <a:xfrm>
            <a:off x="838200" y="0"/>
            <a:ext cx="10515600" cy="13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What you should see</a:t>
            </a:r>
            <a:endParaRPr/>
          </a:p>
        </p:txBody>
      </p:sp>
      <p:pic>
        <p:nvPicPr>
          <p:cNvPr id="277" name="Google Shape;277;p36"/>
          <p:cNvPicPr preferRelativeResize="0"/>
          <p:nvPr/>
        </p:nvPicPr>
        <p:blipFill>
          <a:blip r:embed="rId4">
            <a:alphaModFix/>
          </a:blip>
          <a:stretch>
            <a:fillRect/>
          </a:stretch>
        </p:blipFill>
        <p:spPr>
          <a:xfrm>
            <a:off x="2796244" y="1150201"/>
            <a:ext cx="6599512" cy="5058152"/>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82"/>
        <p:cNvGrpSpPr/>
        <p:nvPr/>
      </p:nvGrpSpPr>
      <p:grpSpPr>
        <a:xfrm>
          <a:off x="0" y="0"/>
          <a:ext cx="0" cy="0"/>
          <a:chOff x="0" y="0"/>
          <a:chExt cx="0" cy="0"/>
        </a:xfrm>
      </p:grpSpPr>
      <p:sp>
        <p:nvSpPr>
          <p:cNvPr id="283" name="Google Shape;283;p37"/>
          <p:cNvSpPr txBox="1">
            <a:spLocks noGrp="1"/>
          </p:cNvSpPr>
          <p:nvPr>
            <p:ph type="title"/>
          </p:nvPr>
        </p:nvSpPr>
        <p:spPr>
          <a:xfrm>
            <a:off x="838200" y="0"/>
            <a:ext cx="10515600" cy="13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What you should see</a:t>
            </a:r>
            <a:endParaRPr/>
          </a:p>
        </p:txBody>
      </p:sp>
      <p:pic>
        <p:nvPicPr>
          <p:cNvPr id="284" name="Google Shape;284;p37"/>
          <p:cNvPicPr preferRelativeResize="0"/>
          <p:nvPr/>
        </p:nvPicPr>
        <p:blipFill>
          <a:blip r:embed="rId4">
            <a:alphaModFix/>
          </a:blip>
          <a:stretch>
            <a:fillRect/>
          </a:stretch>
        </p:blipFill>
        <p:spPr>
          <a:xfrm>
            <a:off x="2764296" y="1168300"/>
            <a:ext cx="6663408" cy="5107124"/>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838200" y="0"/>
            <a:ext cx="10515600" cy="132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What you should see</a:t>
            </a:r>
            <a:endParaRPr/>
          </a:p>
        </p:txBody>
      </p:sp>
      <p:pic>
        <p:nvPicPr>
          <p:cNvPr id="291" name="Google Shape;291;p38"/>
          <p:cNvPicPr preferRelativeResize="0"/>
          <p:nvPr/>
        </p:nvPicPr>
        <p:blipFill>
          <a:blip r:embed="rId4">
            <a:alphaModFix/>
          </a:blip>
          <a:stretch>
            <a:fillRect/>
          </a:stretch>
        </p:blipFill>
        <p:spPr>
          <a:xfrm>
            <a:off x="2792125" y="1150766"/>
            <a:ext cx="6607750" cy="506445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l="-22000" r="-22000"/>
          </a:stretch>
        </a:blipFill>
        <a:effectLst/>
      </p:bgPr>
    </p:bg>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429284" y="5318455"/>
            <a:ext cx="8502770" cy="1084285"/>
          </a:xfrm>
          <a:prstGeom prst="rect">
            <a:avLst/>
          </a:prstGeom>
        </p:spPr>
        <p:txBody>
          <a:bodyPr spcFirstLastPara="1" wrap="square" lIns="91425" tIns="91425" rIns="91425" bIns="91425" anchor="b" anchorCtr="0">
            <a:noAutofit/>
          </a:bodyPr>
          <a:lstStyle/>
          <a:p>
            <a:r>
              <a:rPr lang="en-US">
                <a:solidFill>
                  <a:srgbClr val="4E2A84"/>
                </a:solidFill>
              </a:rPr>
              <a:t>Editing files</a:t>
            </a:r>
            <a:br>
              <a:rPr lang="en-US">
                <a:solidFill>
                  <a:srgbClr val="4E2A84"/>
                </a:solidFill>
              </a:rPr>
            </a:br>
            <a:r>
              <a:rPr lang="en-US" sz="2400">
                <a:solidFill>
                  <a:srgbClr val="888888"/>
                </a:solidFill>
              </a:rPr>
              <a:t>file types, edit, commit</a:t>
            </a:r>
            <a:r>
              <a:rPr lang="en-US">
                <a:solidFill>
                  <a:srgbClr val="4E2A84"/>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A2F67-8EC0-EE0C-0236-C471C94C2690}"/>
            </a:ext>
          </a:extLst>
        </p:cNvPr>
        <p:cNvGrpSpPr/>
        <p:nvPr/>
      </p:nvGrpSpPr>
      <p:grpSpPr>
        <a:xfrm>
          <a:off x="0" y="0"/>
          <a:ext cx="0" cy="0"/>
          <a:chOff x="0" y="0"/>
          <a:chExt cx="0" cy="0"/>
        </a:xfrm>
      </p:grpSpPr>
      <p:pic>
        <p:nvPicPr>
          <p:cNvPr id="13" name="Picture 12" descr="A diagram of a diagram&#10;&#10;Description automatically generated with medium confidence">
            <a:extLst>
              <a:ext uri="{FF2B5EF4-FFF2-40B4-BE49-F238E27FC236}">
                <a16:creationId xmlns:a16="http://schemas.microsoft.com/office/drawing/2014/main" id="{0DA81DA6-74D0-81F3-0485-E1514BBC097C}"/>
              </a:ext>
            </a:extLst>
          </p:cNvPr>
          <p:cNvPicPr>
            <a:picLocks noChangeAspect="1"/>
          </p:cNvPicPr>
          <p:nvPr/>
        </p:nvPicPr>
        <p:blipFill rotWithShape="1">
          <a:blip r:embed="rId3">
            <a:alphaModFix amt="15000"/>
          </a:blip>
          <a:srcRect r="13001" b="220"/>
          <a:stretch/>
        </p:blipFill>
        <p:spPr>
          <a:xfrm>
            <a:off x="-1" y="1366202"/>
            <a:ext cx="12192000" cy="5491797"/>
          </a:xfrm>
          <a:prstGeom prst="rect">
            <a:avLst/>
          </a:prstGeom>
        </p:spPr>
      </p:pic>
      <p:pic>
        <p:nvPicPr>
          <p:cNvPr id="4" name="Picture 3" descr="NWU PPT Wide Opt 2_Cover 1.jpg">
            <a:extLst>
              <a:ext uri="{FF2B5EF4-FFF2-40B4-BE49-F238E27FC236}">
                <a16:creationId xmlns:a16="http://schemas.microsoft.com/office/drawing/2014/main" id="{63A5A603-61DF-D3C9-18E5-B283278504CD}"/>
              </a:ext>
            </a:extLst>
          </p:cNvPr>
          <p:cNvPicPr>
            <a:picLocks noChangeAspect="1"/>
          </p:cNvPicPr>
          <p:nvPr/>
        </p:nvPicPr>
        <p:blipFill>
          <a:blip r:embed="rId4">
            <a:extLst>
              <a:ext uri="{28A0092B-C50C-407E-A947-70E740481C1C}">
                <a14:useLocalDpi xmlns:a14="http://schemas.microsoft.com/office/drawing/2010/main" val="0"/>
              </a:ext>
            </a:extLst>
          </a:blip>
          <a:srcRect r="72567"/>
          <a:stretch>
            <a:fillRect/>
          </a:stretch>
        </p:blipFill>
        <p:spPr>
          <a:xfrm>
            <a:off x="-1" y="1"/>
            <a:ext cx="3344558" cy="6864095"/>
          </a:xfrm>
          <a:custGeom>
            <a:avLst/>
            <a:gdLst>
              <a:gd name="connsiteX0" fmla="*/ 0 w 3344558"/>
              <a:gd name="connsiteY0" fmla="*/ 0 h 6864095"/>
              <a:gd name="connsiteX1" fmla="*/ 3344558 w 3344558"/>
              <a:gd name="connsiteY1" fmla="*/ 0 h 6864095"/>
              <a:gd name="connsiteX2" fmla="*/ 1782589 w 3344558"/>
              <a:gd name="connsiteY2" fmla="*/ 4695379 h 6864095"/>
              <a:gd name="connsiteX3" fmla="*/ 2922522 w 3344558"/>
              <a:gd name="connsiteY3" fmla="*/ 6864095 h 6864095"/>
              <a:gd name="connsiteX4" fmla="*/ 1 w 3344558"/>
              <a:gd name="connsiteY4" fmla="*/ 6864095 h 6864095"/>
              <a:gd name="connsiteX5" fmla="*/ 1 w 3344558"/>
              <a:gd name="connsiteY5" fmla="*/ 4118512 h 6864095"/>
              <a:gd name="connsiteX6" fmla="*/ 0 w 3344558"/>
              <a:gd name="connsiteY6" fmla="*/ 4118512 h 686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4558" h="6864095">
                <a:moveTo>
                  <a:pt x="0" y="0"/>
                </a:moveTo>
                <a:lnTo>
                  <a:pt x="3344558" y="0"/>
                </a:lnTo>
                <a:lnTo>
                  <a:pt x="1782589" y="4695379"/>
                </a:lnTo>
                <a:lnTo>
                  <a:pt x="2922522" y="6864095"/>
                </a:lnTo>
                <a:lnTo>
                  <a:pt x="1" y="6864095"/>
                </a:lnTo>
                <a:lnTo>
                  <a:pt x="1" y="4118512"/>
                </a:lnTo>
                <a:lnTo>
                  <a:pt x="0" y="4118512"/>
                </a:lnTo>
                <a:close/>
              </a:path>
            </a:pathLst>
          </a:custGeom>
        </p:spPr>
      </p:pic>
      <p:sp>
        <p:nvSpPr>
          <p:cNvPr id="10" name="Rectangle 9">
            <a:extLst>
              <a:ext uri="{FF2B5EF4-FFF2-40B4-BE49-F238E27FC236}">
                <a16:creationId xmlns:a16="http://schemas.microsoft.com/office/drawing/2014/main" id="{ADEBE595-DD44-9CA8-A43F-646673DF40FC}"/>
              </a:ext>
            </a:extLst>
          </p:cNvPr>
          <p:cNvSpPr/>
          <p:nvPr/>
        </p:nvSpPr>
        <p:spPr>
          <a:xfrm>
            <a:off x="262642" y="100777"/>
            <a:ext cx="2185772" cy="920716"/>
          </a:xfrm>
          <a:prstGeom prst="rect">
            <a:avLst/>
          </a:prstGeom>
          <a:solidFill>
            <a:srgbClr val="4E2A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1" name="Subtitle 2">
            <a:extLst>
              <a:ext uri="{FF2B5EF4-FFF2-40B4-BE49-F238E27FC236}">
                <a16:creationId xmlns:a16="http://schemas.microsoft.com/office/drawing/2014/main" id="{6783FFA2-0A48-6B9B-8F9C-CCA8E4555D25}"/>
              </a:ext>
            </a:extLst>
          </p:cNvPr>
          <p:cNvSpPr txBox="1">
            <a:spLocks/>
          </p:cNvSpPr>
          <p:nvPr/>
        </p:nvSpPr>
        <p:spPr>
          <a:xfrm>
            <a:off x="2449736" y="4944193"/>
            <a:ext cx="9271025" cy="1013467"/>
          </a:xfrm>
          <a:prstGeom prst="rect">
            <a:avLst/>
          </a:prstGeom>
        </p:spPr>
        <p:txBody>
          <a:bodyPr vert="horz" lIns="121920" tIns="60960" rIns="121920" bIns="60960" rtlCol="0">
            <a:normAutofit fontScale="85000" lnSpcReduction="20000"/>
          </a:bodyPr>
          <a:lstStyle>
            <a:lvl1pPr marL="0" indent="0" algn="l" defTabSz="609585" rtl="0" eaLnBrk="1" latinLnBrk="0" hangingPunct="1">
              <a:spcBef>
                <a:spcPct val="20000"/>
              </a:spcBef>
              <a:buClr>
                <a:srgbClr val="B6ACD1"/>
              </a:buClr>
              <a:buFontTx/>
              <a:buNone/>
              <a:defRPr sz="4000" kern="1200">
                <a:solidFill>
                  <a:srgbClr val="342F2E"/>
                </a:solidFill>
                <a:latin typeface="Arial"/>
                <a:ea typeface="+mn-ea"/>
                <a:cs typeface="Arial"/>
              </a:defRPr>
            </a:lvl1pPr>
            <a:lvl2pPr marL="990575" indent="-380990" algn="l" defTabSz="609585" rtl="0" eaLnBrk="1" latinLnBrk="0" hangingPunct="1">
              <a:spcBef>
                <a:spcPct val="20000"/>
              </a:spcBef>
              <a:buClr>
                <a:srgbClr val="B6ACD1"/>
              </a:buClr>
              <a:buFont typeface="Wingdings" pitchFamily="2" charset="2"/>
              <a:buChar char="§"/>
              <a:defRPr sz="3600" kern="1200">
                <a:solidFill>
                  <a:srgbClr val="342F2E"/>
                </a:solidFill>
                <a:latin typeface="Arial"/>
                <a:ea typeface="+mn-ea"/>
                <a:cs typeface="Arial"/>
              </a:defRPr>
            </a:lvl2pPr>
            <a:lvl3pPr marL="1523962" indent="-304792" algn="l" defTabSz="609585" rtl="0" eaLnBrk="1" latinLnBrk="0" hangingPunct="1">
              <a:spcBef>
                <a:spcPct val="20000"/>
              </a:spcBef>
              <a:buClr>
                <a:srgbClr val="716C6B"/>
              </a:buClr>
              <a:buFont typeface="Arial"/>
              <a:buChar char="•"/>
              <a:defRPr sz="3200" kern="1200">
                <a:solidFill>
                  <a:srgbClr val="342F2E"/>
                </a:solidFill>
                <a:latin typeface="Arial"/>
                <a:ea typeface="+mn-ea"/>
                <a:cs typeface="Arial"/>
              </a:defRPr>
            </a:lvl3pPr>
            <a:lvl4pPr marL="2133547" indent="-304792" algn="l" defTabSz="609585" rtl="0" eaLnBrk="1" latinLnBrk="0" hangingPunct="1">
              <a:spcBef>
                <a:spcPct val="20000"/>
              </a:spcBef>
              <a:buClr>
                <a:srgbClr val="716C6B"/>
              </a:buClr>
              <a:buFont typeface="Arial"/>
              <a:buChar char="–"/>
              <a:defRPr sz="2667" kern="1200">
                <a:solidFill>
                  <a:srgbClr val="342F2E"/>
                </a:solidFill>
                <a:latin typeface="Arial"/>
                <a:ea typeface="+mn-ea"/>
                <a:cs typeface="Arial"/>
              </a:defRPr>
            </a:lvl4pPr>
            <a:lvl5pPr marL="2743131" indent="-304792" algn="l" defTabSz="609585" rtl="0" eaLnBrk="1" latinLnBrk="0" hangingPunct="1">
              <a:spcBef>
                <a:spcPct val="20000"/>
              </a:spcBef>
              <a:buClr>
                <a:srgbClr val="716C6B"/>
              </a:buClr>
              <a:buFont typeface="Arial" panose="020B0604020202020204" pitchFamily="34" charset="0"/>
              <a:buChar char="•"/>
              <a:defRPr sz="2667" kern="1200">
                <a:solidFill>
                  <a:srgbClr val="342F2E"/>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3733">
                <a:solidFill>
                  <a:srgbClr val="716C6B"/>
                </a:solidFill>
              </a:rPr>
              <a:t>Tobin Magle and John Lee</a:t>
            </a:r>
          </a:p>
          <a:p>
            <a:r>
              <a:rPr lang="en-US" sz="3733">
                <a:solidFill>
                  <a:srgbClr val="716C6B"/>
                </a:solidFill>
              </a:rPr>
              <a:t>Research Computing and Data Services</a:t>
            </a:r>
          </a:p>
        </p:txBody>
      </p:sp>
      <p:sp>
        <p:nvSpPr>
          <p:cNvPr id="12" name="Title 1">
            <a:extLst>
              <a:ext uri="{FF2B5EF4-FFF2-40B4-BE49-F238E27FC236}">
                <a16:creationId xmlns:a16="http://schemas.microsoft.com/office/drawing/2014/main" id="{34F5ACF6-D7A0-5166-2B00-4C885C61FD29}"/>
              </a:ext>
            </a:extLst>
          </p:cNvPr>
          <p:cNvSpPr txBox="1">
            <a:spLocks/>
          </p:cNvSpPr>
          <p:nvPr/>
        </p:nvSpPr>
        <p:spPr>
          <a:xfrm>
            <a:off x="2872351" y="1019486"/>
            <a:ext cx="9319648" cy="1960033"/>
          </a:xfrm>
          <a:prstGeom prst="rect">
            <a:avLst/>
          </a:prstGeom>
        </p:spPr>
        <p:txBody>
          <a:bodyPr vert="horz" lIns="162560" tIns="81280" rIns="162560" bIns="81280" rtlCol="0" anchor="ctr">
            <a:normAutofit fontScale="92500" lnSpcReduction="20000"/>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r>
              <a:rPr lang="en-US" sz="7200">
                <a:solidFill>
                  <a:srgbClr val="4E2A84"/>
                </a:solidFill>
              </a:rPr>
              <a:t>Version Control Using GitHub</a:t>
            </a:r>
          </a:p>
        </p:txBody>
      </p:sp>
      <p:sp>
        <p:nvSpPr>
          <p:cNvPr id="8" name="Subtitle 2">
            <a:extLst>
              <a:ext uri="{FF2B5EF4-FFF2-40B4-BE49-F238E27FC236}">
                <a16:creationId xmlns:a16="http://schemas.microsoft.com/office/drawing/2014/main" id="{3B01E930-78A5-4A3C-CA9A-1A2B01E43B70}"/>
              </a:ext>
            </a:extLst>
          </p:cNvPr>
          <p:cNvSpPr txBox="1">
            <a:spLocks/>
          </p:cNvSpPr>
          <p:nvPr/>
        </p:nvSpPr>
        <p:spPr>
          <a:xfrm>
            <a:off x="2920976" y="5955105"/>
            <a:ext cx="9271025" cy="553127"/>
          </a:xfrm>
          <a:prstGeom prst="rect">
            <a:avLst/>
          </a:prstGeom>
        </p:spPr>
        <p:txBody>
          <a:bodyPr vert="horz" lIns="121920" tIns="60960" rIns="121920" bIns="60960" rtlCol="0">
            <a:normAutofit/>
          </a:bodyPr>
          <a:lstStyle>
            <a:lvl1pPr marL="0" indent="0" algn="l" defTabSz="609585" rtl="0" eaLnBrk="1" latinLnBrk="0" hangingPunct="1">
              <a:spcBef>
                <a:spcPct val="20000"/>
              </a:spcBef>
              <a:buClr>
                <a:srgbClr val="B6ACD1"/>
              </a:buClr>
              <a:buFontTx/>
              <a:buNone/>
              <a:defRPr sz="4000" kern="1200">
                <a:solidFill>
                  <a:srgbClr val="342F2E"/>
                </a:solidFill>
                <a:latin typeface="Arial"/>
                <a:ea typeface="+mn-ea"/>
                <a:cs typeface="Arial"/>
              </a:defRPr>
            </a:lvl1pPr>
            <a:lvl2pPr marL="990575" indent="-380990" algn="l" defTabSz="609585" rtl="0" eaLnBrk="1" latinLnBrk="0" hangingPunct="1">
              <a:spcBef>
                <a:spcPct val="20000"/>
              </a:spcBef>
              <a:buClr>
                <a:srgbClr val="B6ACD1"/>
              </a:buClr>
              <a:buFont typeface="Wingdings" pitchFamily="2" charset="2"/>
              <a:buChar char="§"/>
              <a:defRPr sz="3600" kern="1200">
                <a:solidFill>
                  <a:srgbClr val="342F2E"/>
                </a:solidFill>
                <a:latin typeface="Arial"/>
                <a:ea typeface="+mn-ea"/>
                <a:cs typeface="Arial"/>
              </a:defRPr>
            </a:lvl2pPr>
            <a:lvl3pPr marL="1523962" indent="-304792" algn="l" defTabSz="609585" rtl="0" eaLnBrk="1" latinLnBrk="0" hangingPunct="1">
              <a:spcBef>
                <a:spcPct val="20000"/>
              </a:spcBef>
              <a:buClr>
                <a:srgbClr val="716C6B"/>
              </a:buClr>
              <a:buFont typeface="Arial"/>
              <a:buChar char="•"/>
              <a:defRPr sz="3200" kern="1200">
                <a:solidFill>
                  <a:srgbClr val="342F2E"/>
                </a:solidFill>
                <a:latin typeface="Arial"/>
                <a:ea typeface="+mn-ea"/>
                <a:cs typeface="Arial"/>
              </a:defRPr>
            </a:lvl3pPr>
            <a:lvl4pPr marL="2133547" indent="-304792" algn="l" defTabSz="609585" rtl="0" eaLnBrk="1" latinLnBrk="0" hangingPunct="1">
              <a:spcBef>
                <a:spcPct val="20000"/>
              </a:spcBef>
              <a:buClr>
                <a:srgbClr val="716C6B"/>
              </a:buClr>
              <a:buFont typeface="Arial"/>
              <a:buChar char="–"/>
              <a:defRPr sz="2667" kern="1200">
                <a:solidFill>
                  <a:srgbClr val="342F2E"/>
                </a:solidFill>
                <a:latin typeface="Arial"/>
                <a:ea typeface="+mn-ea"/>
                <a:cs typeface="Arial"/>
              </a:defRPr>
            </a:lvl4pPr>
            <a:lvl5pPr marL="2743131" indent="-304792" algn="l" defTabSz="609585" rtl="0" eaLnBrk="1" latinLnBrk="0" hangingPunct="1">
              <a:spcBef>
                <a:spcPct val="20000"/>
              </a:spcBef>
              <a:buClr>
                <a:srgbClr val="716C6B"/>
              </a:buClr>
              <a:buFont typeface="Arial" panose="020B0604020202020204" pitchFamily="34" charset="0"/>
              <a:buChar char="•"/>
              <a:defRPr sz="2667" kern="1200">
                <a:solidFill>
                  <a:srgbClr val="342F2E"/>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a:solidFill>
                  <a:srgbClr val="716C6B"/>
                </a:solidFill>
              </a:rPr>
              <a:t>April 2</a:t>
            </a:r>
            <a:r>
              <a:rPr lang="en-US" sz="2400" baseline="30000">
                <a:solidFill>
                  <a:srgbClr val="716C6B"/>
                </a:solidFill>
              </a:rPr>
              <a:t>nd</a:t>
            </a:r>
            <a:r>
              <a:rPr lang="en-US" sz="2400">
                <a:solidFill>
                  <a:srgbClr val="716C6B"/>
                </a:solidFill>
              </a:rPr>
              <a:t>, 2024</a:t>
            </a:r>
          </a:p>
        </p:txBody>
      </p:sp>
      <p:pic>
        <p:nvPicPr>
          <p:cNvPr id="6" name="Picture 5" descr="A black and white sign with white text&#10;&#10;Description automatically generated">
            <a:extLst>
              <a:ext uri="{FF2B5EF4-FFF2-40B4-BE49-F238E27FC236}">
                <a16:creationId xmlns:a16="http://schemas.microsoft.com/office/drawing/2014/main" id="{A074E1ED-464F-AA9C-46FA-898BB6C18C3A}"/>
              </a:ext>
            </a:extLst>
          </p:cNvPr>
          <p:cNvPicPr>
            <a:picLocks noChangeAspect="1"/>
          </p:cNvPicPr>
          <p:nvPr/>
        </p:nvPicPr>
        <p:blipFill>
          <a:blip r:embed="rId5"/>
          <a:stretch>
            <a:fillRect/>
          </a:stretch>
        </p:blipFill>
        <p:spPr>
          <a:xfrm>
            <a:off x="148830" y="161583"/>
            <a:ext cx="2827983" cy="960685"/>
          </a:xfrm>
          <a:prstGeom prst="rect">
            <a:avLst/>
          </a:prstGeom>
        </p:spPr>
      </p:pic>
      <p:pic>
        <p:nvPicPr>
          <p:cNvPr id="7" name="Picture 6" descr="A white text with a circle in the middle&#10;&#10;Description automatically generated">
            <a:extLst>
              <a:ext uri="{FF2B5EF4-FFF2-40B4-BE49-F238E27FC236}">
                <a16:creationId xmlns:a16="http://schemas.microsoft.com/office/drawing/2014/main" id="{3DB9D479-FE52-9886-6E88-5061C9C0921F}"/>
              </a:ext>
            </a:extLst>
          </p:cNvPr>
          <p:cNvPicPr>
            <a:picLocks noChangeAspect="1"/>
          </p:cNvPicPr>
          <p:nvPr/>
        </p:nvPicPr>
        <p:blipFill>
          <a:blip r:embed="rId6"/>
          <a:stretch>
            <a:fillRect/>
          </a:stretch>
        </p:blipFill>
        <p:spPr>
          <a:xfrm>
            <a:off x="113709" y="6171536"/>
            <a:ext cx="1346779" cy="673389"/>
          </a:xfrm>
          <a:prstGeom prst="rect">
            <a:avLst/>
          </a:prstGeom>
        </p:spPr>
      </p:pic>
    </p:spTree>
    <p:extLst>
      <p:ext uri="{BB962C8B-B14F-4D97-AF65-F5344CB8AC3E}">
        <p14:creationId xmlns:p14="http://schemas.microsoft.com/office/powerpoint/2010/main" val="4055758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16"/>
        <p:cNvGrpSpPr/>
        <p:nvPr/>
      </p:nvGrpSpPr>
      <p:grpSpPr>
        <a:xfrm>
          <a:off x="0" y="0"/>
          <a:ext cx="0" cy="0"/>
          <a:chOff x="0" y="0"/>
          <a:chExt cx="0" cy="0"/>
        </a:xfrm>
      </p:grpSpPr>
      <p:sp>
        <p:nvSpPr>
          <p:cNvPr id="317" name="Google Shape;317;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Arial"/>
              <a:buNone/>
            </a:pPr>
            <a:r>
              <a:rPr lang="en-US" sz="4400" b="0" i="0" u="none" strike="noStrike" cap="none">
                <a:solidFill>
                  <a:schemeClr val="dk1"/>
                </a:solidFill>
                <a:latin typeface="Arial"/>
                <a:ea typeface="Arial"/>
                <a:cs typeface="Arial"/>
                <a:sym typeface="Arial"/>
              </a:rPr>
              <a:t>Types of files git works best with</a:t>
            </a:r>
            <a:endParaRPr/>
          </a:p>
        </p:txBody>
      </p:sp>
      <p:sp>
        <p:nvSpPr>
          <p:cNvPr id="318" name="Google Shape;318;p41"/>
          <p:cNvSpPr txBox="1">
            <a:spLocks noGrp="1"/>
          </p:cNvSpPr>
          <p:nvPr>
            <p:ph type="body" idx="1"/>
          </p:nvPr>
        </p:nvSpPr>
        <p:spPr>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“Good” formats (text based)</a:t>
            </a:r>
            <a:endParaRPr/>
          </a:p>
        </p:txBody>
      </p:sp>
      <p:sp>
        <p:nvSpPr>
          <p:cNvPr id="320" name="Google Shape;320;p41"/>
          <p:cNvSpPr txBox="1">
            <a:spLocks noGrp="1"/>
          </p:cNvSpPr>
          <p:nvPr>
            <p:ph sz="half" idx="2"/>
          </p:nvPr>
        </p:nvSpPr>
        <p:spPr>
          <a:xfrm>
            <a:off x="6624957" y="1695451"/>
            <a:ext cx="5183188" cy="82391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“Bad” formats (binary files)</a:t>
            </a:r>
            <a:endParaRPr/>
          </a:p>
        </p:txBody>
      </p:sp>
      <p:sp>
        <p:nvSpPr>
          <p:cNvPr id="319" name="Google Shape;319;p41"/>
          <p:cNvSpPr txBox="1">
            <a:spLocks noGrp="1"/>
          </p:cNvSpPr>
          <p:nvPr>
            <p:ph type="body" sz="quarter" idx="3"/>
          </p:nvPr>
        </p:nvSpPr>
        <p:spPr>
          <a:xfrm>
            <a:off x="639762" y="2505075"/>
            <a:ext cx="5684838" cy="368458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Documents (.txt, .tex, .rtf, .md)</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Tabular Data (.csv)</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Source code (.R, .py, .c, .sh)</a:t>
            </a:r>
            <a:endParaRPr/>
          </a:p>
        </p:txBody>
      </p:sp>
      <p:sp>
        <p:nvSpPr>
          <p:cNvPr id="321" name="Google Shape;321;p41"/>
          <p:cNvSpPr txBox="1">
            <a:spLocks noGrp="1"/>
          </p:cNvSpPr>
          <p:nvPr>
            <p:ph sz="quarter" idx="4"/>
          </p:nvPr>
        </p:nvSpPr>
        <p:spPr>
          <a:xfrm>
            <a:off x="6624957" y="2505075"/>
            <a:ext cx="5183188" cy="368458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Documents (.docx, .pdf,  .ppt)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Excel spreadsheets (.xlsx)</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Media (.jpg, .mp3, .mp4) </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Databases (.mdb, .sqlite) </a:t>
            </a:r>
            <a:endParaRPr/>
          </a:p>
        </p:txBody>
      </p:sp>
      <p:sp>
        <p:nvSpPr>
          <p:cNvPr id="322" name="Google Shape;322;p41"/>
          <p:cNvSpPr/>
          <p:nvPr/>
        </p:nvSpPr>
        <p:spPr>
          <a:xfrm>
            <a:off x="3235362" y="5841937"/>
            <a:ext cx="59811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hlink"/>
                </a:solidFill>
                <a:latin typeface="Arial"/>
                <a:ea typeface="Arial"/>
                <a:cs typeface="Arial"/>
                <a:sym typeface="Arial"/>
                <a:hlinkClick r:id="rId4"/>
              </a:rPr>
              <a:t>https://www.nayuki.io/page/what-are-binary-and-text-files</a:t>
            </a:r>
            <a:endParaRPr sz="1800">
              <a:solidFill>
                <a:schemeClr val="dk1"/>
              </a:solidFill>
              <a:latin typeface="Arial"/>
              <a:ea typeface="Arial"/>
              <a:cs typeface="Arial"/>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Edit the README file</a:t>
            </a:r>
            <a:endParaRPr/>
          </a:p>
        </p:txBody>
      </p:sp>
      <p:pic>
        <p:nvPicPr>
          <p:cNvPr id="329" name="Google Shape;329;p42"/>
          <p:cNvPicPr preferRelativeResize="0"/>
          <p:nvPr/>
        </p:nvPicPr>
        <p:blipFill>
          <a:blip r:embed="rId4">
            <a:alphaModFix/>
          </a:blip>
          <a:stretch>
            <a:fillRect/>
          </a:stretch>
        </p:blipFill>
        <p:spPr>
          <a:xfrm>
            <a:off x="3375039" y="1417639"/>
            <a:ext cx="5441921" cy="4743185"/>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34"/>
        <p:cNvGrpSpPr/>
        <p:nvPr/>
      </p:nvGrpSpPr>
      <p:grpSpPr>
        <a:xfrm>
          <a:off x="0" y="0"/>
          <a:ext cx="0" cy="0"/>
          <a:chOff x="0" y="0"/>
          <a:chExt cx="0" cy="0"/>
        </a:xfrm>
      </p:grpSpPr>
      <p:sp>
        <p:nvSpPr>
          <p:cNvPr id="335" name="Google Shape;335;p4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File editor</a:t>
            </a:r>
            <a:endParaRPr/>
          </a:p>
        </p:txBody>
      </p:sp>
      <p:pic>
        <p:nvPicPr>
          <p:cNvPr id="336" name="Google Shape;336;p43"/>
          <p:cNvPicPr preferRelativeResize="0"/>
          <p:nvPr/>
        </p:nvPicPr>
        <p:blipFill>
          <a:blip r:embed="rId4">
            <a:alphaModFix/>
          </a:blip>
          <a:stretch>
            <a:fillRect/>
          </a:stretch>
        </p:blipFill>
        <p:spPr>
          <a:xfrm>
            <a:off x="422189" y="1316004"/>
            <a:ext cx="11347622" cy="482174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41"/>
        <p:cNvGrpSpPr/>
        <p:nvPr/>
      </p:nvGrpSpPr>
      <p:grpSpPr>
        <a:xfrm>
          <a:off x="0" y="0"/>
          <a:ext cx="0" cy="0"/>
          <a:chOff x="0" y="0"/>
          <a:chExt cx="0" cy="0"/>
        </a:xfrm>
      </p:grpSpPr>
      <p:sp>
        <p:nvSpPr>
          <p:cNvPr id="342" name="Google Shape;342;p4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Commit Changes</a:t>
            </a:r>
            <a:endParaRPr/>
          </a:p>
        </p:txBody>
      </p:sp>
      <p:pic>
        <p:nvPicPr>
          <p:cNvPr id="343" name="Google Shape;343;p44"/>
          <p:cNvPicPr preferRelativeResize="0"/>
          <p:nvPr/>
        </p:nvPicPr>
        <p:blipFill>
          <a:blip r:embed="rId4">
            <a:alphaModFix/>
          </a:blip>
          <a:stretch>
            <a:fillRect/>
          </a:stretch>
        </p:blipFill>
        <p:spPr>
          <a:xfrm>
            <a:off x="1132702" y="1417639"/>
            <a:ext cx="9926595" cy="474851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l="-22000" r="-22000"/>
          </a:stretch>
        </a:blipFill>
        <a:effectLst/>
      </p:bgPr>
    </p:bg>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414907" y="4412681"/>
            <a:ext cx="8517148" cy="1630625"/>
          </a:xfrm>
          <a:prstGeom prst="rect">
            <a:avLst/>
          </a:prstGeom>
        </p:spPr>
        <p:txBody>
          <a:bodyPr spcFirstLastPara="1" wrap="square" lIns="91425" tIns="91425" rIns="91425" bIns="91425" anchor="b" anchorCtr="0">
            <a:noAutofit/>
          </a:bodyPr>
          <a:lstStyle/>
          <a:p>
            <a:r>
              <a:rPr lang="en-US"/>
              <a:t>Examining changes</a:t>
            </a:r>
            <a:br>
              <a:rPr lang="en-US"/>
            </a:br>
            <a:r>
              <a:rPr lang="en-US" sz="2400">
                <a:solidFill>
                  <a:srgbClr val="888888"/>
                </a:solidFill>
              </a:rPr>
              <a:t>Blame, history, diff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83"/>
        <p:cNvGrpSpPr/>
        <p:nvPr/>
      </p:nvGrpSpPr>
      <p:grpSpPr>
        <a:xfrm>
          <a:off x="0" y="0"/>
          <a:ext cx="0" cy="0"/>
          <a:chOff x="0" y="0"/>
          <a:chExt cx="0" cy="0"/>
        </a:xfrm>
      </p:grpSpPr>
      <p:sp>
        <p:nvSpPr>
          <p:cNvPr id="384" name="Google Shape;384;p48"/>
          <p:cNvSpPr txBox="1">
            <a:spLocks noGrp="1"/>
          </p:cNvSpPr>
          <p:nvPr>
            <p:ph type="title"/>
          </p:nvPr>
        </p:nvSpPr>
        <p:spPr>
          <a:xfrm>
            <a:off x="838200" y="387179"/>
            <a:ext cx="10515600" cy="1325700"/>
          </a:xfrm>
          <a:prstGeom prst="rect">
            <a:avLst/>
          </a:prstGeom>
        </p:spPr>
        <p:txBody>
          <a:bodyPr spcFirstLastPara="1" wrap="square" lIns="91425" tIns="91425" rIns="91425" bIns="91425" anchor="ctr" anchorCtr="0">
            <a:noAutofit/>
          </a:bodyPr>
          <a:lstStyle/>
          <a:p>
            <a:r>
              <a:rPr lang="en-US">
                <a:solidFill>
                  <a:srgbClr val="4E2A84"/>
                </a:solidFill>
              </a:rPr>
              <a:t>View File History</a:t>
            </a:r>
          </a:p>
        </p:txBody>
      </p:sp>
      <p:pic>
        <p:nvPicPr>
          <p:cNvPr id="385" name="Google Shape;385;p48"/>
          <p:cNvPicPr preferRelativeResize="0"/>
          <p:nvPr/>
        </p:nvPicPr>
        <p:blipFill rotWithShape="1">
          <a:blip r:embed="rId4">
            <a:alphaModFix/>
          </a:blip>
          <a:srcRect b="60330"/>
          <a:stretch/>
        </p:blipFill>
        <p:spPr>
          <a:xfrm>
            <a:off x="1834963" y="3231359"/>
            <a:ext cx="8628400" cy="2441575"/>
          </a:xfrm>
          <a:prstGeom prst="rect">
            <a:avLst/>
          </a:prstGeom>
          <a:noFill/>
          <a:ln>
            <a:noFill/>
          </a:ln>
        </p:spPr>
      </p:pic>
      <p:sp>
        <p:nvSpPr>
          <p:cNvPr id="386" name="Google Shape;386;p48"/>
          <p:cNvSpPr txBox="1"/>
          <p:nvPr/>
        </p:nvSpPr>
        <p:spPr>
          <a:xfrm>
            <a:off x="1476500" y="1993450"/>
            <a:ext cx="9781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t>See all commits that have been made</a:t>
            </a:r>
            <a:endParaRPr sz="3000"/>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91"/>
        <p:cNvGrpSpPr/>
        <p:nvPr/>
      </p:nvGrpSpPr>
      <p:grpSpPr>
        <a:xfrm>
          <a:off x="0" y="0"/>
          <a:ext cx="0" cy="0"/>
          <a:chOff x="0" y="0"/>
          <a:chExt cx="0" cy="0"/>
        </a:xfrm>
      </p:grpSpPr>
      <p:sp>
        <p:nvSpPr>
          <p:cNvPr id="392" name="Google Shape;392;p49"/>
          <p:cNvSpPr txBox="1">
            <a:spLocks noGrp="1"/>
          </p:cNvSpPr>
          <p:nvPr>
            <p:ph type="title"/>
          </p:nvPr>
        </p:nvSpPr>
        <p:spPr>
          <a:xfrm>
            <a:off x="838200" y="56500"/>
            <a:ext cx="10515600" cy="1325700"/>
          </a:xfrm>
          <a:prstGeom prst="rect">
            <a:avLst/>
          </a:prstGeom>
        </p:spPr>
        <p:txBody>
          <a:bodyPr spcFirstLastPara="1" wrap="square" lIns="91425" tIns="91425" rIns="91425" bIns="91425" anchor="ctr" anchorCtr="0">
            <a:noAutofit/>
          </a:bodyPr>
          <a:lstStyle/>
          <a:p>
            <a:r>
              <a:rPr lang="en-US">
                <a:solidFill>
                  <a:srgbClr val="4E2A84"/>
                </a:solidFill>
              </a:rPr>
              <a:t>View File History</a:t>
            </a:r>
          </a:p>
        </p:txBody>
      </p:sp>
      <p:pic>
        <p:nvPicPr>
          <p:cNvPr id="2" name="Picture 2" descr="Graphical user interface, text, application&#10;&#10;Description automatically generated">
            <a:extLst>
              <a:ext uri="{FF2B5EF4-FFF2-40B4-BE49-F238E27FC236}">
                <a16:creationId xmlns:a16="http://schemas.microsoft.com/office/drawing/2014/main" id="{E440D69E-0975-860B-BC4D-6DDAEC8E8472}"/>
              </a:ext>
            </a:extLst>
          </p:cNvPr>
          <p:cNvPicPr>
            <a:picLocks noChangeAspect="1"/>
          </p:cNvPicPr>
          <p:nvPr/>
        </p:nvPicPr>
        <p:blipFill>
          <a:blip r:embed="rId4"/>
          <a:stretch>
            <a:fillRect/>
          </a:stretch>
        </p:blipFill>
        <p:spPr>
          <a:xfrm>
            <a:off x="2484563" y="1305639"/>
            <a:ext cx="7222874" cy="497338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91"/>
        <p:cNvGrpSpPr/>
        <p:nvPr/>
      </p:nvGrpSpPr>
      <p:grpSpPr>
        <a:xfrm>
          <a:off x="0" y="0"/>
          <a:ext cx="0" cy="0"/>
          <a:chOff x="0" y="0"/>
          <a:chExt cx="0" cy="0"/>
        </a:xfrm>
      </p:grpSpPr>
      <p:sp>
        <p:nvSpPr>
          <p:cNvPr id="392" name="Google Shape;392;p49"/>
          <p:cNvSpPr txBox="1">
            <a:spLocks noGrp="1"/>
          </p:cNvSpPr>
          <p:nvPr>
            <p:ph type="title"/>
          </p:nvPr>
        </p:nvSpPr>
        <p:spPr>
          <a:xfrm>
            <a:off x="838200" y="56500"/>
            <a:ext cx="10515600" cy="1325700"/>
          </a:xfrm>
          <a:prstGeom prst="rect">
            <a:avLst/>
          </a:prstGeom>
        </p:spPr>
        <p:txBody>
          <a:bodyPr spcFirstLastPara="1" wrap="square" lIns="91425" tIns="91425" rIns="91425" bIns="91425" anchor="ctr" anchorCtr="0">
            <a:noAutofit/>
          </a:bodyPr>
          <a:lstStyle/>
          <a:p>
            <a:r>
              <a:rPr lang="en-US">
                <a:solidFill>
                  <a:srgbClr val="4E2A84"/>
                </a:solidFill>
              </a:rPr>
              <a:t>View File History</a:t>
            </a:r>
          </a:p>
        </p:txBody>
      </p:sp>
      <p:pic>
        <p:nvPicPr>
          <p:cNvPr id="393" name="Google Shape;393;p49"/>
          <p:cNvPicPr preferRelativeResize="0"/>
          <p:nvPr/>
        </p:nvPicPr>
        <p:blipFill>
          <a:blip r:embed="rId4">
            <a:alphaModFix/>
          </a:blip>
          <a:stretch>
            <a:fillRect/>
          </a:stretch>
        </p:blipFill>
        <p:spPr>
          <a:xfrm>
            <a:off x="838200" y="2901400"/>
            <a:ext cx="11083290" cy="2441575"/>
          </a:xfrm>
          <a:prstGeom prst="rect">
            <a:avLst/>
          </a:prstGeom>
          <a:noFill/>
          <a:ln>
            <a:noFill/>
          </a:ln>
        </p:spPr>
      </p:pic>
      <p:sp>
        <p:nvSpPr>
          <p:cNvPr id="394" name="Google Shape;394;p49"/>
          <p:cNvSpPr txBox="1"/>
          <p:nvPr/>
        </p:nvSpPr>
        <p:spPr>
          <a:xfrm>
            <a:off x="1022150" y="1818550"/>
            <a:ext cx="10715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t>See who made the commit, when, and the commit message</a:t>
            </a:r>
            <a:endParaRPr sz="3000"/>
          </a:p>
        </p:txBody>
      </p:sp>
    </p:spTree>
    <p:extLst>
      <p:ext uri="{BB962C8B-B14F-4D97-AF65-F5344CB8AC3E}">
        <p14:creationId xmlns:p14="http://schemas.microsoft.com/office/powerpoint/2010/main" val="3278173182"/>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399"/>
        <p:cNvGrpSpPr/>
        <p:nvPr/>
      </p:nvGrpSpPr>
      <p:grpSpPr>
        <a:xfrm>
          <a:off x="0" y="0"/>
          <a:ext cx="0" cy="0"/>
          <a:chOff x="0" y="0"/>
          <a:chExt cx="0" cy="0"/>
        </a:xfrm>
      </p:grpSpPr>
      <p:sp>
        <p:nvSpPr>
          <p:cNvPr id="400" name="Google Shape;400;p50"/>
          <p:cNvSpPr txBox="1">
            <a:spLocks noGrp="1"/>
          </p:cNvSpPr>
          <p:nvPr>
            <p:ph type="title"/>
          </p:nvPr>
        </p:nvSpPr>
        <p:spPr>
          <a:xfrm>
            <a:off x="838200" y="0"/>
            <a:ext cx="10515600" cy="132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diff</a:t>
            </a:r>
          </a:p>
        </p:txBody>
      </p:sp>
      <p:sp>
        <p:nvSpPr>
          <p:cNvPr id="401" name="Google Shape;401;p50"/>
          <p:cNvSpPr txBox="1"/>
          <p:nvPr/>
        </p:nvSpPr>
        <p:spPr>
          <a:xfrm>
            <a:off x="738300" y="1337413"/>
            <a:ext cx="10715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a:t>See what changed in the file line by line</a:t>
            </a:r>
            <a:endParaRPr sz="3000"/>
          </a:p>
        </p:txBody>
      </p:sp>
      <p:sp>
        <p:nvSpPr>
          <p:cNvPr id="402" name="Google Shape;402;p50"/>
          <p:cNvSpPr txBox="1"/>
          <p:nvPr/>
        </p:nvSpPr>
        <p:spPr>
          <a:xfrm>
            <a:off x="1990525" y="5689271"/>
            <a:ext cx="2808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rgbClr val="FF0000"/>
                </a:solidFill>
              </a:rPr>
              <a:t>Red</a:t>
            </a:r>
            <a:r>
              <a:rPr lang="en-US" sz="3000"/>
              <a:t> = deleted</a:t>
            </a:r>
            <a:endParaRPr sz="3000"/>
          </a:p>
        </p:txBody>
      </p:sp>
      <p:sp>
        <p:nvSpPr>
          <p:cNvPr id="403" name="Google Shape;403;p50"/>
          <p:cNvSpPr txBox="1"/>
          <p:nvPr/>
        </p:nvSpPr>
        <p:spPr>
          <a:xfrm>
            <a:off x="5834264" y="5684593"/>
            <a:ext cx="2808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a:solidFill>
                  <a:schemeClr val="accent6">
                    <a:lumMod val="75000"/>
                  </a:schemeClr>
                </a:solidFill>
              </a:rPr>
              <a:t>Green</a:t>
            </a:r>
            <a:r>
              <a:rPr lang="en-US" sz="3000"/>
              <a:t> = added</a:t>
            </a:r>
            <a:endParaRPr sz="3000"/>
          </a:p>
        </p:txBody>
      </p:sp>
      <p:pic>
        <p:nvPicPr>
          <p:cNvPr id="404" name="Google Shape;404;p50"/>
          <p:cNvPicPr preferRelativeResize="0"/>
          <p:nvPr/>
        </p:nvPicPr>
        <p:blipFill>
          <a:blip r:embed="rId4">
            <a:alphaModFix/>
          </a:blip>
          <a:stretch>
            <a:fillRect/>
          </a:stretch>
        </p:blipFill>
        <p:spPr>
          <a:xfrm>
            <a:off x="1837075" y="1983913"/>
            <a:ext cx="7277156" cy="378773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D2A0-AFD3-0CFF-77BE-A55A0ED04E3F}"/>
              </a:ext>
            </a:extLst>
          </p:cNvPr>
          <p:cNvSpPr>
            <a:spLocks noGrp="1"/>
          </p:cNvSpPr>
          <p:nvPr>
            <p:ph type="title"/>
          </p:nvPr>
        </p:nvSpPr>
        <p:spPr/>
        <p:txBody>
          <a:bodyPr/>
          <a:lstStyle/>
          <a:p>
            <a:r>
              <a:rPr lang="en-US">
                <a:solidFill>
                  <a:srgbClr val="4E2A84"/>
                </a:solidFill>
              </a:rPr>
              <a:t>View Repo History</a:t>
            </a:r>
          </a:p>
        </p:txBody>
      </p:sp>
      <p:pic>
        <p:nvPicPr>
          <p:cNvPr id="3" name="Picture 2" descr="A screenshot of a computer&#10;&#10;Description automatically generated">
            <a:extLst>
              <a:ext uri="{FF2B5EF4-FFF2-40B4-BE49-F238E27FC236}">
                <a16:creationId xmlns:a16="http://schemas.microsoft.com/office/drawing/2014/main" id="{65774511-CC07-34E5-3212-E2C14DE13818}"/>
              </a:ext>
            </a:extLst>
          </p:cNvPr>
          <p:cNvPicPr>
            <a:picLocks noChangeAspect="1"/>
          </p:cNvPicPr>
          <p:nvPr/>
        </p:nvPicPr>
        <p:blipFill>
          <a:blip r:embed="rId3"/>
          <a:stretch>
            <a:fillRect/>
          </a:stretch>
        </p:blipFill>
        <p:spPr>
          <a:xfrm>
            <a:off x="1840653" y="1885280"/>
            <a:ext cx="8506046" cy="4459007"/>
          </a:xfrm>
          <a:prstGeom prst="rect">
            <a:avLst/>
          </a:prstGeom>
        </p:spPr>
      </p:pic>
      <p:sp>
        <p:nvSpPr>
          <p:cNvPr id="4" name="TextBox 3">
            <a:extLst>
              <a:ext uri="{FF2B5EF4-FFF2-40B4-BE49-F238E27FC236}">
                <a16:creationId xmlns:a16="http://schemas.microsoft.com/office/drawing/2014/main" id="{0BD26139-1578-71B7-C6BB-4A3D635169CB}"/>
              </a:ext>
            </a:extLst>
          </p:cNvPr>
          <p:cNvSpPr txBox="1"/>
          <p:nvPr/>
        </p:nvSpPr>
        <p:spPr>
          <a:xfrm>
            <a:off x="5174511" y="140881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From the main page</a:t>
            </a:r>
          </a:p>
        </p:txBody>
      </p:sp>
      <p:sp>
        <p:nvSpPr>
          <p:cNvPr id="5" name="Rectangle 4">
            <a:extLst>
              <a:ext uri="{FF2B5EF4-FFF2-40B4-BE49-F238E27FC236}">
                <a16:creationId xmlns:a16="http://schemas.microsoft.com/office/drawing/2014/main" id="{DAB6EC4B-737A-CFAA-2E4D-E6F109558928}"/>
              </a:ext>
            </a:extLst>
          </p:cNvPr>
          <p:cNvSpPr/>
          <p:nvPr/>
        </p:nvSpPr>
        <p:spPr>
          <a:xfrm>
            <a:off x="9055394" y="3172046"/>
            <a:ext cx="1364512" cy="49618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3248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t>Today we're going to cover: </a:t>
            </a:r>
          </a:p>
        </p:txBody>
      </p:sp>
      <p:sp>
        <p:nvSpPr>
          <p:cNvPr id="170" name="Google Shape;170;p26"/>
          <p:cNvSpPr txBox="1">
            <a:spLocks noGrp="1"/>
          </p:cNvSpPr>
          <p:nvPr>
            <p:ph type="body" idx="1"/>
          </p:nvPr>
        </p:nvSpPr>
        <p:spPr>
          <a:xfrm>
            <a:off x="838200" y="1825625"/>
            <a:ext cx="5945626" cy="4351200"/>
          </a:xfrm>
          <a:prstGeom prst="rect">
            <a:avLst/>
          </a:prstGeom>
          <a:noFill/>
          <a:ln>
            <a:noFill/>
          </a:ln>
        </p:spPr>
        <p:txBody>
          <a:bodyPr spcFirstLastPara="1" wrap="square" lIns="91425" tIns="45700" rIns="91425" bIns="45700" anchor="t" anchorCtr="0">
            <a:noAutofit/>
          </a:bodyPr>
          <a:lstStyle/>
          <a:p>
            <a:pPr marL="685800" indent="-457200">
              <a:spcBef>
                <a:spcPts val="0"/>
              </a:spcBef>
            </a:pPr>
            <a:r>
              <a:rPr lang="en-US" sz="2800" b="0" i="0" u="none" strike="noStrike" cap="none">
                <a:latin typeface="Arial"/>
                <a:ea typeface="Arial"/>
                <a:cs typeface="Arial"/>
                <a:sym typeface="Arial"/>
              </a:rPr>
              <a:t>What is </a:t>
            </a:r>
            <a:r>
              <a:rPr lang="en-US" sz="2800" b="1" i="0" u="none" strike="noStrike" cap="none">
                <a:solidFill>
                  <a:srgbClr val="4E2A84"/>
                </a:solidFill>
                <a:latin typeface="Arial"/>
                <a:ea typeface="Arial"/>
                <a:cs typeface="Arial"/>
                <a:sym typeface="Arial"/>
              </a:rPr>
              <a:t>version control</a:t>
            </a:r>
            <a:r>
              <a:rPr lang="en-US" sz="2800" b="0" i="0" u="none" strike="noStrike" cap="none">
                <a:latin typeface="Arial"/>
                <a:ea typeface="Arial"/>
                <a:cs typeface="Arial"/>
                <a:sym typeface="Arial"/>
              </a:rPr>
              <a:t>?</a:t>
            </a:r>
            <a:r>
              <a:rPr lang="en-US"/>
              <a:t> </a:t>
            </a:r>
            <a:endParaRPr lang="en-US" sz="2800" b="0" i="0" u="none" strike="noStrike" cap="none">
              <a:latin typeface="Arial"/>
              <a:ea typeface="Arial"/>
              <a:cs typeface="Arial"/>
            </a:endParaRPr>
          </a:p>
          <a:p>
            <a:pPr marR="0" lvl="0" indent="-457200" algn="l" rtl="0">
              <a:lnSpc>
                <a:spcPct val="90000"/>
              </a:lnSpc>
              <a:spcBef>
                <a:spcPts val="0"/>
              </a:spcBef>
              <a:spcAft>
                <a:spcPts val="0"/>
              </a:spcAft>
            </a:pPr>
            <a:endParaRPr/>
          </a:p>
          <a:p>
            <a:pPr marL="685800" marR="0" lvl="0" indent="-457200" algn="l" rtl="0">
              <a:lnSpc>
                <a:spcPct val="90000"/>
              </a:lnSpc>
              <a:spcBef>
                <a:spcPts val="0"/>
              </a:spcBef>
              <a:spcAft>
                <a:spcPts val="0"/>
              </a:spcAft>
              <a:buClr>
                <a:schemeClr val="dk1"/>
              </a:buClr>
              <a:buSzPts val="2800"/>
            </a:pPr>
            <a:r>
              <a:rPr lang="en-US" sz="2800" b="0" i="0" u="none" strike="noStrike" cap="none">
                <a:latin typeface="Arial"/>
                <a:ea typeface="Arial"/>
                <a:cs typeface="Arial"/>
                <a:sym typeface="Arial"/>
              </a:rPr>
              <a:t>What is </a:t>
            </a:r>
            <a:r>
              <a:rPr lang="en-US" sz="2800" b="1" i="0" u="none" strike="noStrike" cap="none">
                <a:solidFill>
                  <a:srgbClr val="4E2A84"/>
                </a:solidFill>
                <a:latin typeface="Arial"/>
                <a:ea typeface="Arial"/>
                <a:cs typeface="Arial"/>
                <a:sym typeface="Arial"/>
              </a:rPr>
              <a:t>git</a:t>
            </a:r>
            <a:r>
              <a:rPr lang="en-US" sz="2800" b="0" i="0" u="none" strike="noStrike" cap="none">
                <a:latin typeface="Arial"/>
                <a:ea typeface="Arial"/>
                <a:cs typeface="Arial"/>
                <a:sym typeface="Arial"/>
              </a:rPr>
              <a:t>?</a:t>
            </a:r>
            <a:endParaRPr/>
          </a:p>
          <a:p>
            <a:pPr marR="0" lvl="0" indent="-457200" algn="l" rtl="0">
              <a:lnSpc>
                <a:spcPct val="90000"/>
              </a:lnSpc>
              <a:spcBef>
                <a:spcPts val="0"/>
              </a:spcBef>
              <a:spcAft>
                <a:spcPts val="0"/>
              </a:spcAft>
            </a:pPr>
            <a:endParaRPr/>
          </a:p>
          <a:p>
            <a:pPr marL="685800" indent="-457200">
              <a:spcBef>
                <a:spcPts val="0"/>
              </a:spcBef>
            </a:pPr>
            <a:r>
              <a:rPr lang="en-US"/>
              <a:t>Version control using </a:t>
            </a:r>
            <a:r>
              <a:rPr lang="en-US" b="1">
                <a:solidFill>
                  <a:srgbClr val="4E2A84"/>
                </a:solidFill>
              </a:rPr>
              <a:t>GitHub</a:t>
            </a:r>
          </a:p>
          <a:p>
            <a:pPr indent="-457200">
              <a:spcBef>
                <a:spcPts val="0"/>
              </a:spcBef>
            </a:pPr>
            <a:endParaRPr/>
          </a:p>
          <a:p>
            <a:pPr marL="685800" indent="-457200">
              <a:spcBef>
                <a:spcPts val="0"/>
              </a:spcBef>
            </a:pPr>
            <a:r>
              <a:rPr lang="en-US" b="1">
                <a:solidFill>
                  <a:srgbClr val="4E2A84"/>
                </a:solidFill>
              </a:rPr>
              <a:t>Collaboration</a:t>
            </a:r>
            <a:r>
              <a:rPr lang="en-US"/>
              <a:t> in </a:t>
            </a:r>
            <a:r>
              <a:rPr lang="en-US">
                <a:solidFill>
                  <a:schemeClr val="tx1"/>
                </a:solidFill>
              </a:rPr>
              <a:t>GitHub</a:t>
            </a:r>
          </a:p>
          <a:p>
            <a:pPr marL="685800" indent="-457200">
              <a:spcBef>
                <a:spcPts val="0"/>
              </a:spcBef>
            </a:pPr>
            <a:endParaRPr lang="en-US"/>
          </a:p>
        </p:txBody>
      </p:sp>
      <p:pic>
        <p:nvPicPr>
          <p:cNvPr id="172" name="Google Shape;172;p26"/>
          <p:cNvPicPr preferRelativeResize="0">
            <a:picLocks noGrp="1"/>
          </p:cNvPicPr>
          <p:nvPr>
            <p:ph type="body" idx="4294967295"/>
          </p:nvPr>
        </p:nvPicPr>
        <p:blipFill rotWithShape="1">
          <a:blip r:embed="rId4">
            <a:alphaModFix/>
          </a:blip>
          <a:srcRect/>
          <a:stretch/>
        </p:blipFill>
        <p:spPr>
          <a:xfrm>
            <a:off x="8451850" y="2928938"/>
            <a:ext cx="3740150" cy="2393950"/>
          </a:xfrm>
          <a:prstGeom prst="rect">
            <a:avLst/>
          </a:prstGeom>
          <a:noFill/>
          <a:ln>
            <a:noFill/>
          </a:ln>
        </p:spPr>
      </p:pic>
      <p:pic>
        <p:nvPicPr>
          <p:cNvPr id="171" name="Google Shape;171;p26"/>
          <p:cNvPicPr preferRelativeResize="0"/>
          <p:nvPr/>
        </p:nvPicPr>
        <p:blipFill rotWithShape="1">
          <a:blip r:embed="rId5">
            <a:alphaModFix/>
          </a:blip>
          <a:srcRect/>
          <a:stretch/>
        </p:blipFill>
        <p:spPr>
          <a:xfrm>
            <a:off x="7854027" y="1370068"/>
            <a:ext cx="2971800" cy="124072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2D2A0-AFD3-0CFF-77BE-A55A0ED04E3F}"/>
              </a:ext>
            </a:extLst>
          </p:cNvPr>
          <p:cNvSpPr>
            <a:spLocks noGrp="1"/>
          </p:cNvSpPr>
          <p:nvPr>
            <p:ph type="title"/>
          </p:nvPr>
        </p:nvSpPr>
        <p:spPr/>
        <p:txBody>
          <a:bodyPr/>
          <a:lstStyle/>
          <a:p>
            <a:r>
              <a:rPr lang="en-US">
                <a:solidFill>
                  <a:srgbClr val="4E2A84"/>
                </a:solidFill>
              </a:rPr>
              <a:t>View Repo History</a:t>
            </a:r>
          </a:p>
        </p:txBody>
      </p:sp>
      <p:pic>
        <p:nvPicPr>
          <p:cNvPr id="6" name="Picture 5" descr="A screenshot of a computer&#10;&#10;Description automatically generated">
            <a:extLst>
              <a:ext uri="{FF2B5EF4-FFF2-40B4-BE49-F238E27FC236}">
                <a16:creationId xmlns:a16="http://schemas.microsoft.com/office/drawing/2014/main" id="{54E7F59A-9624-03F4-4164-FCAE25317D12}"/>
              </a:ext>
            </a:extLst>
          </p:cNvPr>
          <p:cNvPicPr>
            <a:picLocks noChangeAspect="1"/>
          </p:cNvPicPr>
          <p:nvPr/>
        </p:nvPicPr>
        <p:blipFill>
          <a:blip r:embed="rId3"/>
          <a:stretch>
            <a:fillRect/>
          </a:stretch>
        </p:blipFill>
        <p:spPr>
          <a:xfrm>
            <a:off x="2649532" y="1417639"/>
            <a:ext cx="6892936" cy="4860641"/>
          </a:xfrm>
          <a:prstGeom prst="rect">
            <a:avLst/>
          </a:prstGeom>
        </p:spPr>
      </p:pic>
    </p:spTree>
    <p:extLst>
      <p:ext uri="{BB962C8B-B14F-4D97-AF65-F5344CB8AC3E}">
        <p14:creationId xmlns:p14="http://schemas.microsoft.com/office/powerpoint/2010/main" val="377031025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l="-22000" r="-22000"/>
          </a:stretch>
        </a:blipFill>
        <a:effectLst/>
      </p:bgPr>
    </p:bg>
    <p:spTree>
      <p:nvGrpSpPr>
        <p:cNvPr id="1" name="Shape 409"/>
        <p:cNvGrpSpPr/>
        <p:nvPr/>
      </p:nvGrpSpPr>
      <p:grpSpPr>
        <a:xfrm>
          <a:off x="0" y="0"/>
          <a:ext cx="0" cy="0"/>
          <a:chOff x="0" y="0"/>
          <a:chExt cx="0" cy="0"/>
        </a:xfrm>
      </p:grpSpPr>
      <p:sp>
        <p:nvSpPr>
          <p:cNvPr id="410" name="Google Shape;410;p51"/>
          <p:cNvSpPr txBox="1">
            <a:spLocks noGrp="1"/>
          </p:cNvSpPr>
          <p:nvPr>
            <p:ph type="title"/>
          </p:nvPr>
        </p:nvSpPr>
        <p:spPr>
          <a:xfrm>
            <a:off x="759963" y="3133096"/>
            <a:ext cx="10515600" cy="285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rgbClr val="4E2A84"/>
                </a:solidFill>
              </a:rPr>
              <a:t>Uploading files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Add a file from your computer</a:t>
            </a:r>
          </a:p>
        </p:txBody>
      </p:sp>
      <p:pic>
        <p:nvPicPr>
          <p:cNvPr id="418" name="Google Shape;418;p52"/>
          <p:cNvPicPr preferRelativeResize="0"/>
          <p:nvPr/>
        </p:nvPicPr>
        <p:blipFill>
          <a:blip r:embed="rId4">
            <a:alphaModFix/>
          </a:blip>
          <a:stretch>
            <a:fillRect/>
          </a:stretch>
        </p:blipFill>
        <p:spPr>
          <a:xfrm>
            <a:off x="578708" y="1417639"/>
            <a:ext cx="11034584" cy="4729107"/>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23"/>
        <p:cNvGrpSpPr/>
        <p:nvPr/>
      </p:nvGrpSpPr>
      <p:grpSpPr>
        <a:xfrm>
          <a:off x="0" y="0"/>
          <a:ext cx="0" cy="0"/>
          <a:chOff x="0" y="0"/>
          <a:chExt cx="0" cy="0"/>
        </a:xfrm>
      </p:grpSpPr>
      <p:sp>
        <p:nvSpPr>
          <p:cNvPr id="424" name="Google Shape;424;p5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Choose files</a:t>
            </a:r>
          </a:p>
        </p:txBody>
      </p:sp>
      <p:pic>
        <p:nvPicPr>
          <p:cNvPr id="425" name="Google Shape;425;p53"/>
          <p:cNvPicPr preferRelativeResize="0"/>
          <p:nvPr/>
        </p:nvPicPr>
        <p:blipFill>
          <a:blip r:embed="rId4">
            <a:alphaModFix/>
          </a:blip>
          <a:stretch>
            <a:fillRect/>
          </a:stretch>
        </p:blipFill>
        <p:spPr>
          <a:xfrm>
            <a:off x="152400" y="1843225"/>
            <a:ext cx="11887202" cy="4360371"/>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Commit</a:t>
            </a:r>
          </a:p>
        </p:txBody>
      </p:sp>
      <p:pic>
        <p:nvPicPr>
          <p:cNvPr id="432" name="Google Shape;432;p54"/>
          <p:cNvPicPr preferRelativeResize="0"/>
          <p:nvPr/>
        </p:nvPicPr>
        <p:blipFill>
          <a:blip r:embed="rId4">
            <a:alphaModFix/>
          </a:blip>
          <a:stretch>
            <a:fillRect/>
          </a:stretch>
        </p:blipFill>
        <p:spPr>
          <a:xfrm>
            <a:off x="152400" y="1843225"/>
            <a:ext cx="11887202" cy="4360371"/>
          </a:xfrm>
          <a:prstGeom prst="rect">
            <a:avLst/>
          </a:prstGeom>
          <a:noFill/>
          <a:ln>
            <a:noFill/>
          </a:ln>
        </p:spPr>
      </p:pic>
      <p:pic>
        <p:nvPicPr>
          <p:cNvPr id="433" name="Google Shape;433;p54"/>
          <p:cNvPicPr preferRelativeResize="0"/>
          <p:nvPr/>
        </p:nvPicPr>
        <p:blipFill>
          <a:blip r:embed="rId5">
            <a:alphaModFix/>
          </a:blip>
          <a:stretch>
            <a:fillRect/>
          </a:stretch>
        </p:blipFill>
        <p:spPr>
          <a:xfrm>
            <a:off x="0" y="1690817"/>
            <a:ext cx="12192002" cy="4592142"/>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38"/>
        <p:cNvGrpSpPr/>
        <p:nvPr/>
      </p:nvGrpSpPr>
      <p:grpSpPr>
        <a:xfrm>
          <a:off x="0" y="0"/>
          <a:ext cx="0" cy="0"/>
          <a:chOff x="0" y="0"/>
          <a:chExt cx="0" cy="0"/>
        </a:xfrm>
      </p:grpSpPr>
      <p:sp>
        <p:nvSpPr>
          <p:cNvPr id="439" name="Google Shape;439;p5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File was added</a:t>
            </a:r>
          </a:p>
        </p:txBody>
      </p:sp>
      <p:pic>
        <p:nvPicPr>
          <p:cNvPr id="440" name="Google Shape;440;p55"/>
          <p:cNvPicPr preferRelativeResize="0"/>
          <p:nvPr/>
        </p:nvPicPr>
        <p:blipFill>
          <a:blip r:embed="rId4">
            <a:alphaModFix/>
          </a:blip>
          <a:stretch>
            <a:fillRect/>
          </a:stretch>
        </p:blipFill>
        <p:spPr>
          <a:xfrm>
            <a:off x="209550" y="2389025"/>
            <a:ext cx="11982450" cy="390525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Running code</a:t>
            </a:r>
          </a:p>
        </p:txBody>
      </p:sp>
      <p:sp>
        <p:nvSpPr>
          <p:cNvPr id="471" name="Google Shape;471;p57"/>
          <p:cNvSpPr txBox="1">
            <a:spLocks noGrp="1"/>
          </p:cNvSpPr>
          <p:nvPr>
            <p:ph type="body" idx="1"/>
          </p:nvPr>
        </p:nvSpPr>
        <p:spPr>
          <a:xfrm>
            <a:off x="838200" y="1933675"/>
            <a:ext cx="11064000" cy="1969800"/>
          </a:xfrm>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US" b="1"/>
              <a:t>Copy and paste </a:t>
            </a:r>
            <a:r>
              <a:rPr lang="en-US"/>
              <a:t>- take the lines of code you need to run locally</a:t>
            </a:r>
            <a:endParaRPr/>
          </a:p>
          <a:p>
            <a:pPr marL="457200" lvl="0" indent="-406400" algn="l" rtl="0">
              <a:spcBef>
                <a:spcPts val="0"/>
              </a:spcBef>
              <a:spcAft>
                <a:spcPts val="0"/>
              </a:spcAft>
              <a:buSzPts val="2800"/>
              <a:buChar char="•"/>
            </a:pPr>
            <a:r>
              <a:rPr lang="en-US" b="1"/>
              <a:t>Download</a:t>
            </a:r>
            <a:r>
              <a:rPr lang="en-US"/>
              <a:t> - download most recent version of files</a:t>
            </a:r>
            <a:endParaRPr/>
          </a:p>
          <a:p>
            <a:pPr marL="457200" lvl="0" indent="-406400" algn="l" rtl="0">
              <a:spcBef>
                <a:spcPts val="0"/>
              </a:spcBef>
              <a:spcAft>
                <a:spcPts val="0"/>
              </a:spcAft>
              <a:buSzPts val="2800"/>
              <a:buChar char="•"/>
            </a:pPr>
            <a:r>
              <a:rPr lang="en-US" b="1"/>
              <a:t>Clone</a:t>
            </a:r>
            <a:r>
              <a:rPr lang="en-US"/>
              <a:t> - downloads the whole repository to do version control on your computer</a:t>
            </a:r>
            <a:endParaRPr/>
          </a:p>
        </p:txBody>
      </p:sp>
      <p:pic>
        <p:nvPicPr>
          <p:cNvPr id="472" name="Google Shape;472;p57"/>
          <p:cNvPicPr preferRelativeResize="0"/>
          <p:nvPr/>
        </p:nvPicPr>
        <p:blipFill>
          <a:blip r:embed="rId4">
            <a:alphaModFix/>
          </a:blip>
          <a:stretch>
            <a:fillRect/>
          </a:stretch>
        </p:blipFill>
        <p:spPr>
          <a:xfrm>
            <a:off x="2372627" y="4184023"/>
            <a:ext cx="1726500" cy="1842550"/>
          </a:xfrm>
          <a:prstGeom prst="rect">
            <a:avLst/>
          </a:prstGeom>
          <a:noFill/>
          <a:ln w="76200" cap="flat" cmpd="sng">
            <a:noFill/>
            <a:prstDash val="solid"/>
            <a:round/>
            <a:headEnd type="none" w="sm" len="sm"/>
            <a:tailEnd type="none" w="sm" len="sm"/>
          </a:ln>
        </p:spPr>
      </p:pic>
      <p:cxnSp>
        <p:nvCxnSpPr>
          <p:cNvPr id="473" name="Google Shape;473;p57"/>
          <p:cNvCxnSpPr>
            <a:cxnSpLocks/>
          </p:cNvCxnSpPr>
          <p:nvPr/>
        </p:nvCxnSpPr>
        <p:spPr>
          <a:xfrm>
            <a:off x="4099127" y="5105298"/>
            <a:ext cx="3307200" cy="6600"/>
          </a:xfrm>
          <a:prstGeom prst="straightConnector1">
            <a:avLst/>
          </a:prstGeom>
          <a:noFill/>
          <a:ln w="76200" cap="flat" cmpd="sng">
            <a:solidFill>
              <a:srgbClr val="FF0000"/>
            </a:solidFill>
            <a:prstDash val="solid"/>
            <a:round/>
            <a:headEnd type="none" w="med" len="med"/>
            <a:tailEnd type="triangle" w="med" len="med"/>
          </a:ln>
        </p:spPr>
      </p:cxnSp>
      <p:sp>
        <p:nvSpPr>
          <p:cNvPr id="474" name="Google Shape;474;p57"/>
          <p:cNvSpPr txBox="1"/>
          <p:nvPr/>
        </p:nvSpPr>
        <p:spPr>
          <a:xfrm>
            <a:off x="2707875" y="4421609"/>
            <a:ext cx="10560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repo</a:t>
            </a:r>
            <a:endParaRPr sz="2400" b="1"/>
          </a:p>
        </p:txBody>
      </p:sp>
      <p:pic>
        <p:nvPicPr>
          <p:cNvPr id="475" name="Google Shape;475;p57"/>
          <p:cNvPicPr preferRelativeResize="0"/>
          <p:nvPr/>
        </p:nvPicPr>
        <p:blipFill>
          <a:blip r:embed="rId5">
            <a:alphaModFix/>
          </a:blip>
          <a:stretch>
            <a:fillRect/>
          </a:stretch>
        </p:blipFill>
        <p:spPr>
          <a:xfrm>
            <a:off x="7029900" y="3541009"/>
            <a:ext cx="2906100" cy="2906100"/>
          </a:xfrm>
          <a:prstGeom prst="rect">
            <a:avLst/>
          </a:prstGeom>
          <a:noFill/>
          <a:ln>
            <a:noFill/>
          </a:ln>
        </p:spPr>
      </p:pic>
      <p:sp>
        <p:nvSpPr>
          <p:cNvPr id="476" name="Google Shape;476;p57"/>
          <p:cNvSpPr txBox="1"/>
          <p:nvPr/>
        </p:nvSpPr>
        <p:spPr>
          <a:xfrm>
            <a:off x="7507500" y="4207672"/>
            <a:ext cx="1950900" cy="45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t>your computer</a:t>
            </a:r>
            <a:endParaRPr sz="2400" b="1"/>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Download</a:t>
            </a:r>
          </a:p>
        </p:txBody>
      </p:sp>
      <p:sp>
        <p:nvSpPr>
          <p:cNvPr id="483" name="Google Shape;483;p5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US"/>
              <a:t>Click the green code button</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Click download ZIP</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Extract files using a program on your computer</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Open your files</a:t>
            </a:r>
            <a:endParaRPr/>
          </a:p>
        </p:txBody>
      </p:sp>
      <p:pic>
        <p:nvPicPr>
          <p:cNvPr id="484" name="Google Shape;484;p58"/>
          <p:cNvPicPr preferRelativeResize="0"/>
          <p:nvPr/>
        </p:nvPicPr>
        <p:blipFill>
          <a:blip r:embed="rId4">
            <a:alphaModFix/>
          </a:blip>
          <a:stretch>
            <a:fillRect/>
          </a:stretch>
        </p:blipFill>
        <p:spPr>
          <a:xfrm>
            <a:off x="6350877" y="1333145"/>
            <a:ext cx="5181599" cy="484368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489"/>
        <p:cNvGrpSpPr/>
        <p:nvPr/>
      </p:nvGrpSpPr>
      <p:grpSpPr>
        <a:xfrm>
          <a:off x="0" y="0"/>
          <a:ext cx="0" cy="0"/>
          <a:chOff x="0" y="0"/>
          <a:chExt cx="0" cy="0"/>
        </a:xfrm>
      </p:grpSpPr>
      <p:sp>
        <p:nvSpPr>
          <p:cNvPr id="490" name="Google Shape;490;p5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4E2A84"/>
                </a:solidFill>
              </a:rPr>
              <a:t>Save changes</a:t>
            </a:r>
          </a:p>
        </p:txBody>
      </p:sp>
      <p:sp>
        <p:nvSpPr>
          <p:cNvPr id="491" name="Google Shape;491;p5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406400" algn="l" rtl="0">
              <a:spcBef>
                <a:spcPts val="1000"/>
              </a:spcBef>
              <a:spcAft>
                <a:spcPts val="0"/>
              </a:spcAft>
              <a:buSzPts val="2800"/>
              <a:buChar char="•"/>
            </a:pPr>
            <a:r>
              <a:rPr lang="en-US"/>
              <a:t>Add file &gt; upload file</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Select the file you changed</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Commit with a message</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n-US"/>
              <a:t>File is updated</a:t>
            </a:r>
            <a:endParaRPr/>
          </a:p>
        </p:txBody>
      </p:sp>
      <p:pic>
        <p:nvPicPr>
          <p:cNvPr id="492" name="Google Shape;492;p59"/>
          <p:cNvPicPr preferRelativeResize="0"/>
          <p:nvPr/>
        </p:nvPicPr>
        <p:blipFill>
          <a:blip r:embed="rId4">
            <a:alphaModFix/>
          </a:blip>
          <a:stretch>
            <a:fillRect/>
          </a:stretch>
        </p:blipFill>
        <p:spPr>
          <a:xfrm>
            <a:off x="6324600" y="1690825"/>
            <a:ext cx="5867401" cy="2552752"/>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olourful strings being woven togehter">
            <a:extLst>
              <a:ext uri="{FF2B5EF4-FFF2-40B4-BE49-F238E27FC236}">
                <a16:creationId xmlns:a16="http://schemas.microsoft.com/office/drawing/2014/main" id="{3572E248-D3A8-121C-AA95-B69DA14A895C}"/>
              </a:ext>
            </a:extLst>
          </p:cNvPr>
          <p:cNvPicPr>
            <a:picLocks noChangeAspect="1"/>
          </p:cNvPicPr>
          <p:nvPr/>
        </p:nvPicPr>
        <p:blipFill rotWithShape="1">
          <a:blip r:embed="rId2">
            <a:alphaModFix amt="85000"/>
          </a:blip>
          <a:srcRect l="2" t="24387" r="-3" b="7854"/>
          <a:stretch/>
        </p:blipFill>
        <p:spPr>
          <a:xfrm>
            <a:off x="0" y="0"/>
            <a:ext cx="12188950" cy="6858000"/>
          </a:xfrm>
          <a:prstGeom prst="rect">
            <a:avLst/>
          </a:prstGeom>
        </p:spPr>
      </p:pic>
      <p:sp>
        <p:nvSpPr>
          <p:cNvPr id="5" name="Title 1">
            <a:extLst>
              <a:ext uri="{FF2B5EF4-FFF2-40B4-BE49-F238E27FC236}">
                <a16:creationId xmlns:a16="http://schemas.microsoft.com/office/drawing/2014/main" id="{1823A2B8-AD83-6607-51F8-D9E46BA0310F}"/>
              </a:ext>
            </a:extLst>
          </p:cNvPr>
          <p:cNvSpPr>
            <a:spLocks noGrp="1"/>
          </p:cNvSpPr>
          <p:nvPr>
            <p:ph type="title"/>
          </p:nvPr>
        </p:nvSpPr>
        <p:spPr>
          <a:xfrm>
            <a:off x="6018179" y="4406630"/>
            <a:ext cx="6073302" cy="1325671"/>
          </a:xfrm>
        </p:spPr>
        <p:txBody>
          <a:bodyPr vert="horz" lIns="91440" tIns="45720" rIns="91440" bIns="45720" rtlCol="0" anchor="b">
            <a:noAutofit/>
          </a:bodyPr>
          <a:lstStyle/>
          <a:p>
            <a:r>
              <a:rPr lang="en-US">
                <a:solidFill>
                  <a:srgbClr val="7030A0"/>
                </a:solidFill>
                <a:latin typeface="Arial" panose="020B0604020202020204" pitchFamily="34" charset="0"/>
                <a:cs typeface="Arial" panose="020B0604020202020204" pitchFamily="34" charset="0"/>
              </a:rPr>
              <a:t>Collaboration through Fork and Pull Request</a:t>
            </a:r>
          </a:p>
        </p:txBody>
      </p:sp>
    </p:spTree>
    <p:extLst>
      <p:ext uri="{BB962C8B-B14F-4D97-AF65-F5344CB8AC3E}">
        <p14:creationId xmlns:p14="http://schemas.microsoft.com/office/powerpoint/2010/main" val="293825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DD93C-6C1C-7115-8144-A08001F8F1DA}"/>
              </a:ext>
            </a:extLst>
          </p:cNvPr>
          <p:cNvSpPr>
            <a:spLocks noGrp="1"/>
          </p:cNvSpPr>
          <p:nvPr>
            <p:ph type="title"/>
          </p:nvPr>
        </p:nvSpPr>
        <p:spPr/>
        <p:txBody>
          <a:bodyPr/>
          <a:lstStyle/>
          <a:p>
            <a:r>
              <a:rPr lang="en-US"/>
              <a:t>How to get help after today's talk</a:t>
            </a:r>
          </a:p>
        </p:txBody>
      </p:sp>
      <p:sp>
        <p:nvSpPr>
          <p:cNvPr id="3" name="Text Placeholder 2">
            <a:extLst>
              <a:ext uri="{FF2B5EF4-FFF2-40B4-BE49-F238E27FC236}">
                <a16:creationId xmlns:a16="http://schemas.microsoft.com/office/drawing/2014/main" id="{476425DD-DEA7-E834-93FB-7308FEA61DF8}"/>
              </a:ext>
            </a:extLst>
          </p:cNvPr>
          <p:cNvSpPr>
            <a:spLocks noGrp="1"/>
          </p:cNvSpPr>
          <p:nvPr>
            <p:ph type="body" idx="1"/>
          </p:nvPr>
        </p:nvSpPr>
        <p:spPr>
          <a:xfrm>
            <a:off x="781373" y="1701854"/>
            <a:ext cx="10515600" cy="4351338"/>
          </a:xfrm>
        </p:spPr>
        <p:txBody>
          <a:bodyPr/>
          <a:lstStyle/>
          <a:p>
            <a:r>
              <a:rPr lang="en-US"/>
              <a:t>bit.ly/</a:t>
            </a:r>
            <a:r>
              <a:rPr lang="en-US" err="1"/>
              <a:t>rcdsconsult</a:t>
            </a:r>
          </a:p>
          <a:p>
            <a:r>
              <a:rPr lang="en-US"/>
              <a:t>We provide free consultations for programming, data science, and data management issues that are related to research </a:t>
            </a:r>
          </a:p>
        </p:txBody>
      </p:sp>
    </p:spTree>
    <p:extLst>
      <p:ext uri="{BB962C8B-B14F-4D97-AF65-F5344CB8AC3E}">
        <p14:creationId xmlns:p14="http://schemas.microsoft.com/office/powerpoint/2010/main" val="3951843227"/>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689" y="1880982"/>
            <a:ext cx="8929992" cy="2738880"/>
          </a:xfrm>
        </p:spPr>
        <p:txBody>
          <a:bodyPr>
            <a:normAutofit/>
          </a:bodyPr>
          <a:lstStyle/>
          <a:p>
            <a:pPr algn="l"/>
            <a:r>
              <a:rPr lang="en-US" sz="6600" b="1"/>
              <a:t>SO MUCH JARGON</a:t>
            </a:r>
            <a:br>
              <a:rPr lang="en-US" sz="6600"/>
            </a:br>
            <a:r>
              <a:rPr lang="en-US" sz="6600"/>
              <a:t>with Git</a:t>
            </a:r>
          </a:p>
        </p:txBody>
      </p:sp>
    </p:spTree>
    <p:extLst>
      <p:ext uri="{BB962C8B-B14F-4D97-AF65-F5344CB8AC3E}">
        <p14:creationId xmlns:p14="http://schemas.microsoft.com/office/powerpoint/2010/main" val="2025703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ONE: </a:t>
            </a:r>
            <a:r>
              <a:rPr lang="en-US">
                <a:solidFill>
                  <a:srgbClr val="000000"/>
                </a:solidFill>
                <a:latin typeface="Calibri Light"/>
                <a:cs typeface="Calibri Light"/>
              </a:rPr>
              <a:t>CREATE A </a:t>
            </a:r>
            <a:r>
              <a:rPr lang="en-US" b="1">
                <a:solidFill>
                  <a:srgbClr val="7030A0"/>
                </a:solidFill>
                <a:latin typeface="Calibri"/>
                <a:cs typeface="Calibri"/>
              </a:rPr>
              <a:t>FORK</a:t>
            </a:r>
            <a:endParaRPr lang="en-US">
              <a:solidFill>
                <a:srgbClr val="7030A0"/>
              </a:solidFill>
              <a:cs typeface="Calibri Light"/>
            </a:endParaRPr>
          </a:p>
        </p:txBody>
      </p:sp>
      <p:sp>
        <p:nvSpPr>
          <p:cNvPr id="6" name="TextBox 5">
            <a:extLst>
              <a:ext uri="{FF2B5EF4-FFF2-40B4-BE49-F238E27FC236}">
                <a16:creationId xmlns:a16="http://schemas.microsoft.com/office/drawing/2014/main" id="{49A6ABCC-04D9-4ABA-AF58-0705AE8A2257}"/>
              </a:ext>
            </a:extLst>
          </p:cNvPr>
          <p:cNvSpPr txBox="1"/>
          <p:nvPr/>
        </p:nvSpPr>
        <p:spPr>
          <a:xfrm>
            <a:off x="663342" y="2039007"/>
            <a:ext cx="4673162" cy="3785652"/>
          </a:xfrm>
          <a:prstGeom prst="rect">
            <a:avLst/>
          </a:prstGeom>
          <a:noFill/>
        </p:spPr>
        <p:txBody>
          <a:bodyPr wrap="square" lIns="91440" tIns="45720" rIns="91440" bIns="45720" rtlCol="0" anchor="t">
            <a:spAutoFit/>
          </a:bodyPr>
          <a:lstStyle/>
          <a:p>
            <a:r>
              <a:rPr lang="en-US" sz="2400" b="1" dirty="0"/>
              <a:t>Create a Fork from</a:t>
            </a:r>
            <a:r>
              <a:rPr lang="en-US" sz="2400" dirty="0"/>
              <a:t> this workshop's</a:t>
            </a:r>
            <a:r>
              <a:rPr lang="en-US" sz="2400" dirty="0">
                <a:sym typeface="Wingdings" pitchFamily="2" charset="2"/>
              </a:rPr>
              <a:t> repo </a:t>
            </a:r>
            <a:endParaRPr lang="en-US" sz="2400" dirty="0"/>
          </a:p>
          <a:p>
            <a:pPr marL="342900" indent="-342900">
              <a:buFont typeface="Calibri"/>
              <a:buChar char="-"/>
            </a:pPr>
            <a:r>
              <a:rPr lang="en-US" sz="2400">
                <a:sym typeface="Wingdings" pitchFamily="2" charset="2"/>
              </a:rPr>
              <a:t>this creates a copy of the repo under your own </a:t>
            </a:r>
            <a:r>
              <a:rPr lang="en-US" sz="2400" err="1">
                <a:sym typeface="Wingdings" pitchFamily="2" charset="2"/>
              </a:rPr>
              <a:t>github</a:t>
            </a:r>
            <a:r>
              <a:rPr lang="en-US" sz="2400" dirty="0">
                <a:sym typeface="Wingdings" pitchFamily="2" charset="2"/>
              </a:rPr>
              <a:t> account</a:t>
            </a:r>
            <a:r>
              <a:rPr lang="en-US" sz="2400" dirty="0"/>
              <a:t> (that's all a fork is) </a:t>
            </a:r>
          </a:p>
          <a:p>
            <a:endParaRPr lang="en-US" sz="2400" dirty="0">
              <a:sym typeface="Wingdings" pitchFamily="2" charset="2"/>
            </a:endParaRPr>
          </a:p>
          <a:p>
            <a:r>
              <a:rPr lang="en-US" sz="2400" dirty="0">
                <a:sym typeface="Wingdings" pitchFamily="2" charset="2"/>
              </a:rPr>
              <a:t>You can now play around the repository as if it was yours without having to worry about affecting the original code.</a:t>
            </a:r>
            <a:endParaRPr lang="en-US" sz="2400" dirty="0"/>
          </a:p>
        </p:txBody>
      </p:sp>
      <p:sp>
        <p:nvSpPr>
          <p:cNvPr id="3" name="TextBox 2">
            <a:extLst>
              <a:ext uri="{FF2B5EF4-FFF2-40B4-BE49-F238E27FC236}">
                <a16:creationId xmlns:a16="http://schemas.microsoft.com/office/drawing/2014/main" id="{CFEBA78A-5C31-F836-5242-F7DF77B929F5}"/>
              </a:ext>
            </a:extLst>
          </p:cNvPr>
          <p:cNvSpPr txBox="1"/>
          <p:nvPr/>
        </p:nvSpPr>
        <p:spPr>
          <a:xfrm>
            <a:off x="4017524" y="1462685"/>
            <a:ext cx="79961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Link : </a:t>
            </a:r>
            <a:r>
              <a:rPr lang="en-US" sz="2000" b="1">
                <a:hlinkClick r:id="rId3"/>
              </a:rPr>
              <a:t>https://github.com/nuitrcs/CoDEx-Github-Gui-Workshop</a:t>
            </a:r>
            <a:r>
              <a:rPr lang="en-US" sz="2000" b="1"/>
              <a:t> </a:t>
            </a:r>
          </a:p>
        </p:txBody>
      </p:sp>
      <p:grpSp>
        <p:nvGrpSpPr>
          <p:cNvPr id="9" name="Group 8">
            <a:extLst>
              <a:ext uri="{FF2B5EF4-FFF2-40B4-BE49-F238E27FC236}">
                <a16:creationId xmlns:a16="http://schemas.microsoft.com/office/drawing/2014/main" id="{239CD42D-C273-AACB-A24A-D6793AFF3F7B}"/>
              </a:ext>
            </a:extLst>
          </p:cNvPr>
          <p:cNvGrpSpPr/>
          <p:nvPr/>
        </p:nvGrpSpPr>
        <p:grpSpPr>
          <a:xfrm>
            <a:off x="5627978" y="2237667"/>
            <a:ext cx="5867401" cy="3235154"/>
            <a:chOff x="5443152" y="2043113"/>
            <a:chExt cx="5867401" cy="3235154"/>
          </a:xfrm>
        </p:grpSpPr>
        <p:pic>
          <p:nvPicPr>
            <p:cNvPr id="4" name="Picture 3" descr="A screenshot of a computer&#10;&#10;Description automatically generated">
              <a:extLst>
                <a:ext uri="{FF2B5EF4-FFF2-40B4-BE49-F238E27FC236}">
                  <a16:creationId xmlns:a16="http://schemas.microsoft.com/office/drawing/2014/main" id="{A69C559F-20C7-EBBF-854B-E6252170EFE5}"/>
                </a:ext>
              </a:extLst>
            </p:cNvPr>
            <p:cNvPicPr>
              <a:picLocks noChangeAspect="1"/>
            </p:cNvPicPr>
            <p:nvPr/>
          </p:nvPicPr>
          <p:blipFill>
            <a:blip r:embed="rId4"/>
            <a:stretch>
              <a:fillRect/>
            </a:stretch>
          </p:blipFill>
          <p:spPr>
            <a:xfrm>
              <a:off x="5443152" y="2043113"/>
              <a:ext cx="5867401" cy="3235154"/>
            </a:xfrm>
            <a:prstGeom prst="rect">
              <a:avLst/>
            </a:prstGeom>
            <a:ln>
              <a:solidFill>
                <a:schemeClr val="tx1"/>
              </a:solidFill>
            </a:ln>
          </p:spPr>
        </p:pic>
        <p:sp>
          <p:nvSpPr>
            <p:cNvPr id="7" name="Rectangle 6">
              <a:extLst>
                <a:ext uri="{FF2B5EF4-FFF2-40B4-BE49-F238E27FC236}">
                  <a16:creationId xmlns:a16="http://schemas.microsoft.com/office/drawing/2014/main" id="{D183A6F5-6B64-4050-1071-7CBAC3B36E35}"/>
                </a:ext>
              </a:extLst>
            </p:cNvPr>
            <p:cNvSpPr/>
            <p:nvPr/>
          </p:nvSpPr>
          <p:spPr>
            <a:xfrm>
              <a:off x="7464539" y="2970393"/>
              <a:ext cx="1342217" cy="41468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17674419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sz="4000"/>
              <a:t>STEP TWO: </a:t>
            </a:r>
            <a:r>
              <a:rPr lang="en-US" sz="4000" b="1">
                <a:latin typeface="+mn-lt"/>
              </a:rPr>
              <a:t>OPEN </a:t>
            </a:r>
            <a:r>
              <a:rPr lang="en-US" sz="4000"/>
              <a:t>your version of the repo</a:t>
            </a:r>
          </a:p>
        </p:txBody>
      </p:sp>
      <p:sp>
        <p:nvSpPr>
          <p:cNvPr id="6" name="TextBox 5">
            <a:extLst>
              <a:ext uri="{FF2B5EF4-FFF2-40B4-BE49-F238E27FC236}">
                <a16:creationId xmlns:a16="http://schemas.microsoft.com/office/drawing/2014/main" id="{49A6ABCC-04D9-4ABA-AF58-0705AE8A2257}"/>
              </a:ext>
            </a:extLst>
          </p:cNvPr>
          <p:cNvSpPr txBox="1"/>
          <p:nvPr/>
        </p:nvSpPr>
        <p:spPr>
          <a:xfrm>
            <a:off x="7413722" y="4192074"/>
            <a:ext cx="2705938" cy="1323439"/>
          </a:xfrm>
          <a:prstGeom prst="rect">
            <a:avLst/>
          </a:prstGeom>
          <a:noFill/>
        </p:spPr>
        <p:txBody>
          <a:bodyPr wrap="square" rtlCol="0">
            <a:spAutoFit/>
          </a:bodyPr>
          <a:lstStyle/>
          <a:p>
            <a:r>
              <a:rPr lang="en-US" sz="2000"/>
              <a:t>You can see it’s your version of the repo in the top left of your screen.</a:t>
            </a:r>
          </a:p>
        </p:txBody>
      </p:sp>
      <p:sp>
        <p:nvSpPr>
          <p:cNvPr id="15" name="TextBox 14">
            <a:extLst>
              <a:ext uri="{FF2B5EF4-FFF2-40B4-BE49-F238E27FC236}">
                <a16:creationId xmlns:a16="http://schemas.microsoft.com/office/drawing/2014/main" id="{FC370210-61F4-E110-AF23-14D3141AE4D4}"/>
              </a:ext>
            </a:extLst>
          </p:cNvPr>
          <p:cNvSpPr txBox="1"/>
          <p:nvPr/>
        </p:nvSpPr>
        <p:spPr>
          <a:xfrm>
            <a:off x="914491" y="5274969"/>
            <a:ext cx="4963581" cy="1015663"/>
          </a:xfrm>
          <a:prstGeom prst="rect">
            <a:avLst/>
          </a:prstGeom>
          <a:noFill/>
        </p:spPr>
        <p:txBody>
          <a:bodyPr wrap="square" lIns="91440" tIns="45720" rIns="91440" bIns="45720" rtlCol="0" anchor="t">
            <a:spAutoFit/>
          </a:bodyPr>
          <a:lstStyle/>
          <a:p>
            <a:r>
              <a:rPr lang="en-US" sz="2000"/>
              <a:t>Click on your account in the top right corner of your screen. Then click on Your repositories. Choose the forked repo.</a:t>
            </a:r>
          </a:p>
        </p:txBody>
      </p:sp>
      <p:grpSp>
        <p:nvGrpSpPr>
          <p:cNvPr id="10" name="Group 9">
            <a:extLst>
              <a:ext uri="{FF2B5EF4-FFF2-40B4-BE49-F238E27FC236}">
                <a16:creationId xmlns:a16="http://schemas.microsoft.com/office/drawing/2014/main" id="{638C7A7D-E499-ED6D-AFC8-C04B0B36F437}"/>
              </a:ext>
            </a:extLst>
          </p:cNvPr>
          <p:cNvGrpSpPr/>
          <p:nvPr/>
        </p:nvGrpSpPr>
        <p:grpSpPr>
          <a:xfrm>
            <a:off x="1373834" y="1452252"/>
            <a:ext cx="3446248" cy="3764692"/>
            <a:chOff x="1427849" y="1387046"/>
            <a:chExt cx="3446248" cy="3764692"/>
          </a:xfrm>
        </p:grpSpPr>
        <p:pic>
          <p:nvPicPr>
            <p:cNvPr id="3" name="Picture 2" descr="A screenshot of a computer&#10;&#10;Description automatically generated">
              <a:extLst>
                <a:ext uri="{FF2B5EF4-FFF2-40B4-BE49-F238E27FC236}">
                  <a16:creationId xmlns:a16="http://schemas.microsoft.com/office/drawing/2014/main" id="{60F696AB-B818-AE07-164D-EF659AC9571B}"/>
                </a:ext>
              </a:extLst>
            </p:cNvPr>
            <p:cNvPicPr>
              <a:picLocks noChangeAspect="1"/>
            </p:cNvPicPr>
            <p:nvPr/>
          </p:nvPicPr>
          <p:blipFill>
            <a:blip r:embed="rId3"/>
            <a:stretch>
              <a:fillRect/>
            </a:stretch>
          </p:blipFill>
          <p:spPr>
            <a:xfrm>
              <a:off x="1427849" y="1387046"/>
              <a:ext cx="3446248" cy="3764692"/>
            </a:xfrm>
            <a:prstGeom prst="rect">
              <a:avLst/>
            </a:prstGeom>
            <a:ln>
              <a:solidFill>
                <a:schemeClr val="tx1"/>
              </a:solidFill>
            </a:ln>
          </p:spPr>
        </p:pic>
        <p:sp>
          <p:nvSpPr>
            <p:cNvPr id="7" name="Rectangle 6">
              <a:extLst>
                <a:ext uri="{FF2B5EF4-FFF2-40B4-BE49-F238E27FC236}">
                  <a16:creationId xmlns:a16="http://schemas.microsoft.com/office/drawing/2014/main" id="{56848DF6-65B7-5733-21B9-52173FD82A6E}"/>
                </a:ext>
              </a:extLst>
            </p:cNvPr>
            <p:cNvSpPr/>
            <p:nvPr/>
          </p:nvSpPr>
          <p:spPr>
            <a:xfrm>
              <a:off x="1711361" y="1543013"/>
              <a:ext cx="3073863" cy="516781"/>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30BC407C-FB87-3E72-D02D-69446773E3FC}"/>
                </a:ext>
              </a:extLst>
            </p:cNvPr>
            <p:cNvSpPr/>
            <p:nvPr/>
          </p:nvSpPr>
          <p:spPr>
            <a:xfrm>
              <a:off x="1783442" y="3355337"/>
              <a:ext cx="1498377" cy="403511"/>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88FB700-EF37-9BC9-E269-0AEC82F70192}"/>
              </a:ext>
            </a:extLst>
          </p:cNvPr>
          <p:cNvGrpSpPr/>
          <p:nvPr/>
        </p:nvGrpSpPr>
        <p:grpSpPr>
          <a:xfrm>
            <a:off x="5924679" y="1505979"/>
            <a:ext cx="5522184" cy="2497095"/>
            <a:chOff x="5790814" y="1495682"/>
            <a:chExt cx="5522184" cy="2497095"/>
          </a:xfrm>
        </p:grpSpPr>
        <p:pic>
          <p:nvPicPr>
            <p:cNvPr id="13" name="Picture 12" descr="A screenshot of a computer&#10;&#10;Description automatically generated">
              <a:extLst>
                <a:ext uri="{FF2B5EF4-FFF2-40B4-BE49-F238E27FC236}">
                  <a16:creationId xmlns:a16="http://schemas.microsoft.com/office/drawing/2014/main" id="{0FA60840-DEEA-990E-A881-7F1B27EDF607}"/>
                </a:ext>
              </a:extLst>
            </p:cNvPr>
            <p:cNvPicPr>
              <a:picLocks noChangeAspect="1"/>
            </p:cNvPicPr>
            <p:nvPr/>
          </p:nvPicPr>
          <p:blipFill>
            <a:blip r:embed="rId4"/>
            <a:stretch>
              <a:fillRect/>
            </a:stretch>
          </p:blipFill>
          <p:spPr>
            <a:xfrm>
              <a:off x="5790814" y="1495682"/>
              <a:ext cx="5522184" cy="2497095"/>
            </a:xfrm>
            <a:prstGeom prst="rect">
              <a:avLst/>
            </a:prstGeom>
            <a:ln>
              <a:solidFill>
                <a:schemeClr val="tx1"/>
              </a:solidFill>
            </a:ln>
          </p:spPr>
        </p:pic>
        <p:sp>
          <p:nvSpPr>
            <p:cNvPr id="17" name="Rectangle 16">
              <a:extLst>
                <a:ext uri="{FF2B5EF4-FFF2-40B4-BE49-F238E27FC236}">
                  <a16:creationId xmlns:a16="http://schemas.microsoft.com/office/drawing/2014/main" id="{4B232E03-E7A6-2B7B-E924-5CEF6D17D548}"/>
                </a:ext>
              </a:extLst>
            </p:cNvPr>
            <p:cNvSpPr/>
            <p:nvPr/>
          </p:nvSpPr>
          <p:spPr>
            <a:xfrm>
              <a:off x="7177166" y="2653061"/>
              <a:ext cx="2147106" cy="67124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6725915"/>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THREE: </a:t>
            </a:r>
            <a:r>
              <a:rPr lang="en-US">
                <a:latin typeface="+mn-lt"/>
              </a:rPr>
              <a:t>Create</a:t>
            </a:r>
            <a:r>
              <a:rPr lang="en-US" b="1">
                <a:latin typeface="+mn-lt"/>
              </a:rPr>
              <a:t> </a:t>
            </a:r>
            <a:r>
              <a:rPr lang="en-US"/>
              <a:t>a file in data/ folder</a:t>
            </a:r>
          </a:p>
        </p:txBody>
      </p:sp>
      <p:sp>
        <p:nvSpPr>
          <p:cNvPr id="6" name="TextBox 5">
            <a:extLst>
              <a:ext uri="{FF2B5EF4-FFF2-40B4-BE49-F238E27FC236}">
                <a16:creationId xmlns:a16="http://schemas.microsoft.com/office/drawing/2014/main" id="{49A6ABCC-04D9-4ABA-AF58-0705AE8A2257}"/>
              </a:ext>
            </a:extLst>
          </p:cNvPr>
          <p:cNvSpPr txBox="1"/>
          <p:nvPr/>
        </p:nvSpPr>
        <p:spPr>
          <a:xfrm>
            <a:off x="838200" y="1859340"/>
            <a:ext cx="4641381" cy="2154436"/>
          </a:xfrm>
          <a:prstGeom prst="rect">
            <a:avLst/>
          </a:prstGeom>
          <a:noFill/>
        </p:spPr>
        <p:txBody>
          <a:bodyPr wrap="square" lIns="91440" tIns="45720" rIns="91440" bIns="45720" rtlCol="0" anchor="t">
            <a:spAutoFit/>
          </a:bodyPr>
          <a:lstStyle/>
          <a:p>
            <a:r>
              <a:rPr lang="en-US" sz="2400" b="1"/>
              <a:t>Navigate to the data/ folder</a:t>
            </a:r>
            <a:r>
              <a:rPr lang="en-US" sz="2400"/>
              <a:t> in the repository, and create a new file named </a:t>
            </a:r>
            <a:r>
              <a:rPr lang="en-US" sz="2400" b="1"/>
              <a:t>&lt;your-name.txt&gt;</a:t>
            </a:r>
            <a:r>
              <a:rPr lang="en-US" sz="2400"/>
              <a:t>.</a:t>
            </a:r>
            <a:endParaRPr lang="en-US"/>
          </a:p>
          <a:p>
            <a:endParaRPr lang="en-US"/>
          </a:p>
          <a:p>
            <a:r>
              <a:rPr lang="en-US" sz="2400"/>
              <a:t>Inside the file, write a question you have about Git or Github.</a:t>
            </a:r>
            <a:endParaRPr lang="en-US"/>
          </a:p>
        </p:txBody>
      </p:sp>
      <p:grpSp>
        <p:nvGrpSpPr>
          <p:cNvPr id="9" name="Group 8">
            <a:extLst>
              <a:ext uri="{FF2B5EF4-FFF2-40B4-BE49-F238E27FC236}">
                <a16:creationId xmlns:a16="http://schemas.microsoft.com/office/drawing/2014/main" id="{4FF47C24-42FE-C398-AF4F-4BB86462BC4D}"/>
              </a:ext>
            </a:extLst>
          </p:cNvPr>
          <p:cNvGrpSpPr/>
          <p:nvPr/>
        </p:nvGrpSpPr>
        <p:grpSpPr>
          <a:xfrm>
            <a:off x="6653986" y="1436859"/>
            <a:ext cx="3821858" cy="2342075"/>
            <a:chOff x="6653985" y="1436859"/>
            <a:chExt cx="4300409" cy="2635336"/>
          </a:xfrm>
        </p:grpSpPr>
        <p:pic>
          <p:nvPicPr>
            <p:cNvPr id="3" name="Picture 2" descr="A screenshot of a computer&#10;&#10;Description automatically generated">
              <a:extLst>
                <a:ext uri="{FF2B5EF4-FFF2-40B4-BE49-F238E27FC236}">
                  <a16:creationId xmlns:a16="http://schemas.microsoft.com/office/drawing/2014/main" id="{BBCEA74C-060D-25D4-94E7-E74A2E222A24}"/>
                </a:ext>
              </a:extLst>
            </p:cNvPr>
            <p:cNvPicPr>
              <a:picLocks noChangeAspect="1"/>
            </p:cNvPicPr>
            <p:nvPr/>
          </p:nvPicPr>
          <p:blipFill>
            <a:blip r:embed="rId3"/>
            <a:stretch>
              <a:fillRect/>
            </a:stretch>
          </p:blipFill>
          <p:spPr>
            <a:xfrm>
              <a:off x="6653985" y="1436859"/>
              <a:ext cx="4300409" cy="2635336"/>
            </a:xfrm>
            <a:prstGeom prst="rect">
              <a:avLst/>
            </a:prstGeom>
            <a:ln>
              <a:solidFill>
                <a:schemeClr val="tx1"/>
              </a:solidFill>
            </a:ln>
          </p:spPr>
        </p:pic>
        <p:sp>
          <p:nvSpPr>
            <p:cNvPr id="7" name="Rectangle 6">
              <a:extLst>
                <a:ext uri="{FF2B5EF4-FFF2-40B4-BE49-F238E27FC236}">
                  <a16:creationId xmlns:a16="http://schemas.microsoft.com/office/drawing/2014/main" id="{4BA26051-C8EC-FEE4-7D83-17515BC5E82C}"/>
                </a:ext>
              </a:extLst>
            </p:cNvPr>
            <p:cNvSpPr/>
            <p:nvPr/>
          </p:nvSpPr>
          <p:spPr>
            <a:xfrm>
              <a:off x="7835242" y="2331961"/>
              <a:ext cx="1095082" cy="445579"/>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E057B479-FAE2-6822-AA2C-728FF09E96AD}"/>
                </a:ext>
              </a:extLst>
            </p:cNvPr>
            <p:cNvSpPr/>
            <p:nvPr/>
          </p:nvSpPr>
          <p:spPr>
            <a:xfrm>
              <a:off x="7989701" y="2846826"/>
              <a:ext cx="1373109" cy="332309"/>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10" name="Picture 9" descr="A screenshot of a computer&#10;&#10;Description automatically generated">
            <a:extLst>
              <a:ext uri="{FF2B5EF4-FFF2-40B4-BE49-F238E27FC236}">
                <a16:creationId xmlns:a16="http://schemas.microsoft.com/office/drawing/2014/main" id="{08352E24-9757-544C-ACBE-0E5D144D58B9}"/>
              </a:ext>
            </a:extLst>
          </p:cNvPr>
          <p:cNvPicPr>
            <a:picLocks noChangeAspect="1"/>
          </p:cNvPicPr>
          <p:nvPr/>
        </p:nvPicPr>
        <p:blipFill>
          <a:blip r:embed="rId4"/>
          <a:stretch>
            <a:fillRect/>
          </a:stretch>
        </p:blipFill>
        <p:spPr>
          <a:xfrm>
            <a:off x="6096000" y="3984490"/>
            <a:ext cx="5000380" cy="2263267"/>
          </a:xfrm>
          <a:prstGeom prst="rect">
            <a:avLst/>
          </a:prstGeom>
          <a:ln>
            <a:solidFill>
              <a:schemeClr val="tx1"/>
            </a:solidFill>
          </a:ln>
        </p:spPr>
      </p:pic>
    </p:spTree>
    <p:extLst>
      <p:ext uri="{BB962C8B-B14F-4D97-AF65-F5344CB8AC3E}">
        <p14:creationId xmlns:p14="http://schemas.microsoft.com/office/powerpoint/2010/main" val="2335901414"/>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FOUR (a): </a:t>
            </a:r>
            <a:r>
              <a:rPr lang="en-US" b="1">
                <a:solidFill>
                  <a:schemeClr val="accent6"/>
                </a:solidFill>
                <a:latin typeface="+mn-lt"/>
              </a:rPr>
              <a:t>COMMIT</a:t>
            </a:r>
            <a:r>
              <a:rPr lang="en-US" b="1">
                <a:latin typeface="+mn-lt"/>
              </a:rPr>
              <a:t> </a:t>
            </a:r>
            <a:r>
              <a:rPr lang="en-US"/>
              <a:t>your changes</a:t>
            </a:r>
          </a:p>
        </p:txBody>
      </p:sp>
      <p:sp>
        <p:nvSpPr>
          <p:cNvPr id="6" name="TextBox 5">
            <a:extLst>
              <a:ext uri="{FF2B5EF4-FFF2-40B4-BE49-F238E27FC236}">
                <a16:creationId xmlns:a16="http://schemas.microsoft.com/office/drawing/2014/main" id="{49A6ABCC-04D9-4ABA-AF58-0705AE8A2257}"/>
              </a:ext>
            </a:extLst>
          </p:cNvPr>
          <p:cNvSpPr txBox="1"/>
          <p:nvPr/>
        </p:nvSpPr>
        <p:spPr>
          <a:xfrm>
            <a:off x="1250092" y="2127070"/>
            <a:ext cx="3869085" cy="1569660"/>
          </a:xfrm>
          <a:prstGeom prst="rect">
            <a:avLst/>
          </a:prstGeom>
          <a:noFill/>
        </p:spPr>
        <p:txBody>
          <a:bodyPr wrap="square" lIns="91440" tIns="45720" rIns="91440" bIns="45720" rtlCol="0" anchor="t">
            <a:spAutoFit/>
          </a:bodyPr>
          <a:lstStyle/>
          <a:p>
            <a:r>
              <a:rPr lang="en-US" sz="2400"/>
              <a:t>The "Commit changes" button will light up once you’ve made a change to the file.</a:t>
            </a:r>
          </a:p>
        </p:txBody>
      </p:sp>
      <p:grpSp>
        <p:nvGrpSpPr>
          <p:cNvPr id="12" name="Group 11">
            <a:extLst>
              <a:ext uri="{FF2B5EF4-FFF2-40B4-BE49-F238E27FC236}">
                <a16:creationId xmlns:a16="http://schemas.microsoft.com/office/drawing/2014/main" id="{7C9B3797-A95C-3E3A-E4F1-4921F5257034}"/>
              </a:ext>
            </a:extLst>
          </p:cNvPr>
          <p:cNvGrpSpPr/>
          <p:nvPr/>
        </p:nvGrpSpPr>
        <p:grpSpPr>
          <a:xfrm>
            <a:off x="5849509" y="1782977"/>
            <a:ext cx="5476875" cy="3086100"/>
            <a:chOff x="5581779" y="1710896"/>
            <a:chExt cx="5476875" cy="3086100"/>
          </a:xfrm>
        </p:grpSpPr>
        <p:pic>
          <p:nvPicPr>
            <p:cNvPr id="3" name="Picture 2" descr="A screenshot of a computer&#10;&#10;Description automatically generated">
              <a:extLst>
                <a:ext uri="{FF2B5EF4-FFF2-40B4-BE49-F238E27FC236}">
                  <a16:creationId xmlns:a16="http://schemas.microsoft.com/office/drawing/2014/main" id="{8F0A596D-6BEF-E4F1-3C0D-C2F535E7D577}"/>
                </a:ext>
              </a:extLst>
            </p:cNvPr>
            <p:cNvPicPr>
              <a:picLocks noChangeAspect="1"/>
            </p:cNvPicPr>
            <p:nvPr/>
          </p:nvPicPr>
          <p:blipFill>
            <a:blip r:embed="rId3"/>
            <a:stretch>
              <a:fillRect/>
            </a:stretch>
          </p:blipFill>
          <p:spPr>
            <a:xfrm>
              <a:off x="5581779" y="1710896"/>
              <a:ext cx="5476875" cy="3086100"/>
            </a:xfrm>
            <a:prstGeom prst="rect">
              <a:avLst/>
            </a:prstGeom>
            <a:ln>
              <a:solidFill>
                <a:schemeClr val="tx1"/>
              </a:solidFill>
            </a:ln>
          </p:spPr>
        </p:pic>
        <p:sp>
          <p:nvSpPr>
            <p:cNvPr id="9" name="Rectangle 8">
              <a:extLst>
                <a:ext uri="{FF2B5EF4-FFF2-40B4-BE49-F238E27FC236}">
                  <a16:creationId xmlns:a16="http://schemas.microsoft.com/office/drawing/2014/main" id="{F1266ECE-EEE0-308F-45F8-A7C10AB14D00}"/>
                </a:ext>
              </a:extLst>
            </p:cNvPr>
            <p:cNvSpPr/>
            <p:nvPr/>
          </p:nvSpPr>
          <p:spPr>
            <a:xfrm>
              <a:off x="9101809" y="2949799"/>
              <a:ext cx="1846784" cy="52795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17800846"/>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FOUR (b): </a:t>
            </a:r>
            <a:r>
              <a:rPr lang="en-US" b="1">
                <a:solidFill>
                  <a:schemeClr val="accent6"/>
                </a:solidFill>
                <a:latin typeface="+mn-lt"/>
              </a:rPr>
              <a:t>COMMIT</a:t>
            </a:r>
            <a:r>
              <a:rPr lang="en-US" b="1">
                <a:latin typeface="+mn-lt"/>
              </a:rPr>
              <a:t> </a:t>
            </a:r>
            <a:r>
              <a:rPr lang="en-US"/>
              <a:t>your changes</a:t>
            </a:r>
          </a:p>
        </p:txBody>
      </p:sp>
      <p:sp>
        <p:nvSpPr>
          <p:cNvPr id="6" name="TextBox 5">
            <a:extLst>
              <a:ext uri="{FF2B5EF4-FFF2-40B4-BE49-F238E27FC236}">
                <a16:creationId xmlns:a16="http://schemas.microsoft.com/office/drawing/2014/main" id="{49A6ABCC-04D9-4ABA-AF58-0705AE8A2257}"/>
              </a:ext>
            </a:extLst>
          </p:cNvPr>
          <p:cNvSpPr txBox="1"/>
          <p:nvPr/>
        </p:nvSpPr>
        <p:spPr>
          <a:xfrm>
            <a:off x="1178011" y="1859340"/>
            <a:ext cx="3923638" cy="4154984"/>
          </a:xfrm>
          <a:prstGeom prst="rect">
            <a:avLst/>
          </a:prstGeom>
          <a:noFill/>
        </p:spPr>
        <p:txBody>
          <a:bodyPr wrap="square" lIns="91440" tIns="45720" rIns="91440" bIns="45720" rtlCol="0" anchor="t">
            <a:spAutoFit/>
          </a:bodyPr>
          <a:lstStyle/>
          <a:p>
            <a:r>
              <a:rPr lang="en-US" sz="2400"/>
              <a:t>Name your commit.</a:t>
            </a:r>
          </a:p>
          <a:p>
            <a:endParaRPr lang="en-US" sz="2400"/>
          </a:p>
          <a:p>
            <a:r>
              <a:rPr lang="en-US" sz="2400"/>
              <a:t>You can commit directly to the </a:t>
            </a:r>
            <a:r>
              <a:rPr lang="en-US" sz="2400" b="1">
                <a:solidFill>
                  <a:srgbClr val="C00000"/>
                </a:solidFill>
              </a:rPr>
              <a:t>main branch </a:t>
            </a:r>
            <a:r>
              <a:rPr lang="en-US" sz="2400"/>
              <a:t>(that’s the main branch in YOUR version of the repo).</a:t>
            </a:r>
            <a:br>
              <a:rPr lang="en-US" sz="2400"/>
            </a:br>
            <a:br>
              <a:rPr lang="en-US" sz="2400"/>
            </a:br>
            <a:r>
              <a:rPr lang="en-US" sz="2400"/>
              <a:t>This lets you keep working on this file or on other files too before sending all your changes to your friend. </a:t>
            </a:r>
            <a:endParaRPr lang="en-US"/>
          </a:p>
        </p:txBody>
      </p:sp>
      <p:grpSp>
        <p:nvGrpSpPr>
          <p:cNvPr id="8" name="Group 7">
            <a:extLst>
              <a:ext uri="{FF2B5EF4-FFF2-40B4-BE49-F238E27FC236}">
                <a16:creationId xmlns:a16="http://schemas.microsoft.com/office/drawing/2014/main" id="{64DFF116-612E-A273-D862-F85263A75A7A}"/>
              </a:ext>
            </a:extLst>
          </p:cNvPr>
          <p:cNvGrpSpPr/>
          <p:nvPr/>
        </p:nvGrpSpPr>
        <p:grpSpPr>
          <a:xfrm>
            <a:off x="6458866" y="1359243"/>
            <a:ext cx="4179239" cy="4922287"/>
            <a:chOff x="6458866" y="1359243"/>
            <a:chExt cx="4371430" cy="5148649"/>
          </a:xfrm>
        </p:grpSpPr>
        <p:pic>
          <p:nvPicPr>
            <p:cNvPr id="3" name="Picture 2" descr="A screenshot of a computer&#10;&#10;Description automatically generated">
              <a:extLst>
                <a:ext uri="{FF2B5EF4-FFF2-40B4-BE49-F238E27FC236}">
                  <a16:creationId xmlns:a16="http://schemas.microsoft.com/office/drawing/2014/main" id="{DE8C6E3E-DACE-A5E5-4A62-DF62BF898840}"/>
                </a:ext>
              </a:extLst>
            </p:cNvPr>
            <p:cNvPicPr>
              <a:picLocks noChangeAspect="1"/>
            </p:cNvPicPr>
            <p:nvPr/>
          </p:nvPicPr>
          <p:blipFill>
            <a:blip r:embed="rId3"/>
            <a:stretch>
              <a:fillRect/>
            </a:stretch>
          </p:blipFill>
          <p:spPr>
            <a:xfrm>
              <a:off x="6458866" y="1359243"/>
              <a:ext cx="4371430" cy="5148649"/>
            </a:xfrm>
            <a:prstGeom prst="rect">
              <a:avLst/>
            </a:prstGeom>
            <a:ln>
              <a:solidFill>
                <a:schemeClr val="tx1"/>
              </a:solidFill>
            </a:ln>
          </p:spPr>
        </p:pic>
        <p:sp>
          <p:nvSpPr>
            <p:cNvPr id="5" name="Rectangle 4">
              <a:extLst>
                <a:ext uri="{FF2B5EF4-FFF2-40B4-BE49-F238E27FC236}">
                  <a16:creationId xmlns:a16="http://schemas.microsoft.com/office/drawing/2014/main" id="{6EDC3460-2024-74B9-7C14-35BD5D7FF331}"/>
                </a:ext>
              </a:extLst>
            </p:cNvPr>
            <p:cNvSpPr/>
            <p:nvPr/>
          </p:nvSpPr>
          <p:spPr>
            <a:xfrm>
              <a:off x="6661350" y="1981853"/>
              <a:ext cx="3957729" cy="60003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A397DF5-8562-9577-BC4B-B89A789F0670}"/>
                </a:ext>
              </a:extLst>
            </p:cNvPr>
            <p:cNvSpPr/>
            <p:nvPr/>
          </p:nvSpPr>
          <p:spPr>
            <a:xfrm>
              <a:off x="6630458" y="4968069"/>
              <a:ext cx="2217486" cy="30141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24094128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FIVE (a): Create a </a:t>
            </a:r>
            <a:r>
              <a:rPr lang="en-US" b="1">
                <a:solidFill>
                  <a:srgbClr val="00B050"/>
                </a:solidFill>
                <a:latin typeface="+mn-lt"/>
              </a:rPr>
              <a:t>PULL</a:t>
            </a:r>
            <a:r>
              <a:rPr lang="en-US" b="1">
                <a:solidFill>
                  <a:srgbClr val="7030A0"/>
                </a:solidFill>
                <a:latin typeface="+mn-lt"/>
              </a:rPr>
              <a:t> </a:t>
            </a:r>
            <a:r>
              <a:rPr lang="en-US"/>
              <a:t>request</a:t>
            </a:r>
          </a:p>
        </p:txBody>
      </p:sp>
      <p:grpSp>
        <p:nvGrpSpPr>
          <p:cNvPr id="23" name="Group 22">
            <a:extLst>
              <a:ext uri="{FF2B5EF4-FFF2-40B4-BE49-F238E27FC236}">
                <a16:creationId xmlns:a16="http://schemas.microsoft.com/office/drawing/2014/main" id="{4B827A06-C2C6-2AE7-C132-CBB92E559329}"/>
              </a:ext>
            </a:extLst>
          </p:cNvPr>
          <p:cNvGrpSpPr/>
          <p:nvPr/>
        </p:nvGrpSpPr>
        <p:grpSpPr>
          <a:xfrm>
            <a:off x="401080" y="1961120"/>
            <a:ext cx="6138218" cy="3656570"/>
            <a:chOff x="401080" y="1961120"/>
            <a:chExt cx="6138218" cy="3656570"/>
          </a:xfrm>
        </p:grpSpPr>
        <p:grpSp>
          <p:nvGrpSpPr>
            <p:cNvPr id="11" name="Group 10">
              <a:extLst>
                <a:ext uri="{FF2B5EF4-FFF2-40B4-BE49-F238E27FC236}">
                  <a16:creationId xmlns:a16="http://schemas.microsoft.com/office/drawing/2014/main" id="{FD288FC6-340F-83A1-92F5-A316426E760E}"/>
                </a:ext>
              </a:extLst>
            </p:cNvPr>
            <p:cNvGrpSpPr/>
            <p:nvPr/>
          </p:nvGrpSpPr>
          <p:grpSpPr>
            <a:xfrm>
              <a:off x="401080" y="1961120"/>
              <a:ext cx="6138218" cy="3656570"/>
              <a:chOff x="401080" y="1961120"/>
              <a:chExt cx="6138218" cy="3656570"/>
            </a:xfrm>
          </p:grpSpPr>
          <p:pic>
            <p:nvPicPr>
              <p:cNvPr id="3" name="Picture 2" descr="A screenshot of a computer&#10;&#10;Description automatically generated">
                <a:extLst>
                  <a:ext uri="{FF2B5EF4-FFF2-40B4-BE49-F238E27FC236}">
                    <a16:creationId xmlns:a16="http://schemas.microsoft.com/office/drawing/2014/main" id="{29D458C3-762D-FC9D-E2DC-ED69B4A1D828}"/>
                  </a:ext>
                </a:extLst>
              </p:cNvPr>
              <p:cNvPicPr>
                <a:picLocks noChangeAspect="1"/>
              </p:cNvPicPr>
              <p:nvPr/>
            </p:nvPicPr>
            <p:blipFill>
              <a:blip r:embed="rId3"/>
              <a:stretch>
                <a:fillRect/>
              </a:stretch>
            </p:blipFill>
            <p:spPr>
              <a:xfrm>
                <a:off x="401080" y="1961120"/>
                <a:ext cx="6138218" cy="3656570"/>
              </a:xfrm>
              <a:prstGeom prst="rect">
                <a:avLst/>
              </a:prstGeom>
              <a:ln>
                <a:solidFill>
                  <a:schemeClr val="tx1"/>
                </a:solidFill>
              </a:ln>
            </p:spPr>
          </p:pic>
          <p:sp>
            <p:nvSpPr>
              <p:cNvPr id="6" name="Rectangle 5">
                <a:extLst>
                  <a:ext uri="{FF2B5EF4-FFF2-40B4-BE49-F238E27FC236}">
                    <a16:creationId xmlns:a16="http://schemas.microsoft.com/office/drawing/2014/main" id="{A0ECD719-5CFC-0440-1384-7C4D13B1BA81}"/>
                  </a:ext>
                </a:extLst>
              </p:cNvPr>
              <p:cNvSpPr/>
              <p:nvPr/>
            </p:nvSpPr>
            <p:spPr>
              <a:xfrm>
                <a:off x="1440620" y="2609987"/>
                <a:ext cx="1352514" cy="3632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8C013F5-D0EE-DAE4-FA3D-C2DABF38BC98}"/>
                </a:ext>
              </a:extLst>
            </p:cNvPr>
            <p:cNvGrpSpPr/>
            <p:nvPr/>
          </p:nvGrpSpPr>
          <p:grpSpPr>
            <a:xfrm>
              <a:off x="1122405" y="2275703"/>
              <a:ext cx="1670729" cy="697484"/>
              <a:chOff x="1122405" y="2275703"/>
              <a:chExt cx="1670729" cy="697484"/>
            </a:xfrm>
          </p:grpSpPr>
          <p:sp>
            <p:nvSpPr>
              <p:cNvPr id="14" name="Rectangle 13">
                <a:extLst>
                  <a:ext uri="{FF2B5EF4-FFF2-40B4-BE49-F238E27FC236}">
                    <a16:creationId xmlns:a16="http://schemas.microsoft.com/office/drawing/2014/main" id="{A0ECD719-5CFC-0440-1384-7C4D13B1BA81}"/>
                  </a:ext>
                </a:extLst>
              </p:cNvPr>
              <p:cNvSpPr/>
              <p:nvPr/>
            </p:nvSpPr>
            <p:spPr>
              <a:xfrm>
                <a:off x="1440620" y="2609987"/>
                <a:ext cx="1352514" cy="36320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sp>
            <p:nvSpPr>
              <p:cNvPr id="12" name="TextBox 11">
                <a:extLst>
                  <a:ext uri="{FF2B5EF4-FFF2-40B4-BE49-F238E27FC236}">
                    <a16:creationId xmlns:a16="http://schemas.microsoft.com/office/drawing/2014/main" id="{3F17B417-4F91-5CD5-DFE2-404CBCFE0D46}"/>
                  </a:ext>
                </a:extLst>
              </p:cNvPr>
              <p:cNvSpPr txBox="1"/>
              <p:nvPr/>
            </p:nvSpPr>
            <p:spPr>
              <a:xfrm>
                <a:off x="1122405" y="2275703"/>
                <a:ext cx="405712"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1</a:t>
                </a:r>
              </a:p>
            </p:txBody>
          </p:sp>
        </p:grpSp>
      </p:grpSp>
      <p:grpSp>
        <p:nvGrpSpPr>
          <p:cNvPr id="20" name="Group 19">
            <a:extLst>
              <a:ext uri="{FF2B5EF4-FFF2-40B4-BE49-F238E27FC236}">
                <a16:creationId xmlns:a16="http://schemas.microsoft.com/office/drawing/2014/main" id="{CAA7D5B1-4F72-A9A8-C040-3B36D26039A6}"/>
              </a:ext>
            </a:extLst>
          </p:cNvPr>
          <p:cNvGrpSpPr/>
          <p:nvPr/>
        </p:nvGrpSpPr>
        <p:grpSpPr>
          <a:xfrm>
            <a:off x="7179403" y="2141838"/>
            <a:ext cx="3990975" cy="1405709"/>
            <a:chOff x="7179403" y="2141838"/>
            <a:chExt cx="3990975" cy="1405709"/>
          </a:xfrm>
        </p:grpSpPr>
        <p:pic>
          <p:nvPicPr>
            <p:cNvPr id="7" name="Picture 6" descr="A screenshot of a computer&#10;&#10;Description automatically generated">
              <a:extLst>
                <a:ext uri="{FF2B5EF4-FFF2-40B4-BE49-F238E27FC236}">
                  <a16:creationId xmlns:a16="http://schemas.microsoft.com/office/drawing/2014/main" id="{0F9A61B9-A05F-EE56-2CC3-A834F25944C2}"/>
                </a:ext>
              </a:extLst>
            </p:cNvPr>
            <p:cNvPicPr>
              <a:picLocks noChangeAspect="1"/>
            </p:cNvPicPr>
            <p:nvPr/>
          </p:nvPicPr>
          <p:blipFill>
            <a:blip r:embed="rId4"/>
            <a:stretch>
              <a:fillRect/>
            </a:stretch>
          </p:blipFill>
          <p:spPr>
            <a:xfrm>
              <a:off x="7179403" y="2280722"/>
              <a:ext cx="3990975" cy="1266825"/>
            </a:xfrm>
            <a:prstGeom prst="rect">
              <a:avLst/>
            </a:prstGeom>
            <a:ln>
              <a:solidFill>
                <a:schemeClr val="tx1"/>
              </a:solidFill>
            </a:ln>
          </p:spPr>
        </p:pic>
        <p:sp>
          <p:nvSpPr>
            <p:cNvPr id="9" name="Rectangle 8">
              <a:extLst>
                <a:ext uri="{FF2B5EF4-FFF2-40B4-BE49-F238E27FC236}">
                  <a16:creationId xmlns:a16="http://schemas.microsoft.com/office/drawing/2014/main" id="{9AF436F6-2084-9D3D-961A-8F391CE720C2}"/>
                </a:ext>
              </a:extLst>
            </p:cNvPr>
            <p:cNvSpPr/>
            <p:nvPr/>
          </p:nvSpPr>
          <p:spPr>
            <a:xfrm>
              <a:off x="9081214" y="2609987"/>
              <a:ext cx="1702622" cy="466172"/>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C0DAABC8-04DA-765F-DDA3-4CD2C40F6F7C}"/>
                </a:ext>
              </a:extLst>
            </p:cNvPr>
            <p:cNvSpPr txBox="1"/>
            <p:nvPr/>
          </p:nvSpPr>
          <p:spPr>
            <a:xfrm>
              <a:off x="8721811" y="2141838"/>
              <a:ext cx="405712" cy="461665"/>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2</a:t>
              </a:r>
            </a:p>
          </p:txBody>
        </p:sp>
      </p:grpSp>
    </p:spTree>
    <p:extLst>
      <p:ext uri="{BB962C8B-B14F-4D97-AF65-F5344CB8AC3E}">
        <p14:creationId xmlns:p14="http://schemas.microsoft.com/office/powerpoint/2010/main" val="3036135252"/>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E4C1F5-1408-00E3-9FF5-B84A04F1675F}"/>
              </a:ext>
            </a:extLst>
          </p:cNvPr>
          <p:cNvSpPr>
            <a:spLocks noGrp="1"/>
          </p:cNvSpPr>
          <p:nvPr>
            <p:ph type="body" idx="1"/>
          </p:nvPr>
        </p:nvSpPr>
        <p:spPr>
          <a:xfrm>
            <a:off x="839788" y="581233"/>
            <a:ext cx="5157787" cy="823912"/>
          </a:xfrm>
        </p:spPr>
        <p:txBody>
          <a:bodyPr>
            <a:normAutofit/>
          </a:bodyPr>
          <a:lstStyle/>
          <a:p>
            <a:r>
              <a:rPr lang="en-US" sz="3600">
                <a:solidFill>
                  <a:srgbClr val="00A8FF"/>
                </a:solidFill>
              </a:rPr>
              <a:t>PUSH</a:t>
            </a:r>
          </a:p>
        </p:txBody>
      </p:sp>
      <p:sp>
        <p:nvSpPr>
          <p:cNvPr id="4" name="Content Placeholder 3">
            <a:extLst>
              <a:ext uri="{FF2B5EF4-FFF2-40B4-BE49-F238E27FC236}">
                <a16:creationId xmlns:a16="http://schemas.microsoft.com/office/drawing/2014/main" id="{C615785B-843B-A471-BB3D-92462037C73D}"/>
              </a:ext>
            </a:extLst>
          </p:cNvPr>
          <p:cNvSpPr>
            <a:spLocks noGrp="1"/>
          </p:cNvSpPr>
          <p:nvPr>
            <p:ph sz="half" idx="2"/>
          </p:nvPr>
        </p:nvSpPr>
        <p:spPr>
          <a:xfrm>
            <a:off x="839788" y="1405145"/>
            <a:ext cx="5157787" cy="4871622"/>
          </a:xfrm>
        </p:spPr>
        <p:txBody>
          <a:bodyPr vert="horz" lIns="91440" tIns="45720" rIns="91440" bIns="45720" rtlCol="0" anchor="t">
            <a:normAutofit fontScale="85000" lnSpcReduction="10000"/>
          </a:bodyPr>
          <a:lstStyle/>
          <a:p>
            <a:r>
              <a:rPr lang="en-US"/>
              <a:t>AKA "</a:t>
            </a:r>
            <a:r>
              <a:rPr lang="en-US" b="1"/>
              <a:t>Create a pull request"</a:t>
            </a:r>
            <a:r>
              <a:rPr lang="en-US"/>
              <a:t> when working with someone else’s repo</a:t>
            </a:r>
          </a:p>
          <a:p>
            <a:r>
              <a:rPr lang="en-US"/>
              <a:t>Make changes (AKA </a:t>
            </a:r>
            <a:r>
              <a:rPr lang="en-US" b="1"/>
              <a:t>commits</a:t>
            </a:r>
            <a:r>
              <a:rPr lang="en-US"/>
              <a:t>) to your version of the repo and ask them to accept those changes into their version of the repo</a:t>
            </a:r>
            <a:endParaRPr lang="en-US">
              <a:ea typeface="Calibri"/>
              <a:cs typeface="Calibri"/>
            </a:endParaRPr>
          </a:p>
          <a:p>
            <a:r>
              <a:rPr lang="en-US" i="1"/>
              <a:t>Remember, your friend won’t lose their previous version if they accept your changes – all versions are saved!</a:t>
            </a:r>
            <a:endParaRPr lang="en-US" i="1">
              <a:ea typeface="Calibri"/>
              <a:cs typeface="Calibri"/>
            </a:endParaRPr>
          </a:p>
        </p:txBody>
      </p:sp>
      <p:sp>
        <p:nvSpPr>
          <p:cNvPr id="5" name="Text Placeholder 4">
            <a:extLst>
              <a:ext uri="{FF2B5EF4-FFF2-40B4-BE49-F238E27FC236}">
                <a16:creationId xmlns:a16="http://schemas.microsoft.com/office/drawing/2014/main" id="{75623E45-66A2-EE0A-D492-5064A278917E}"/>
              </a:ext>
            </a:extLst>
          </p:cNvPr>
          <p:cNvSpPr>
            <a:spLocks noGrp="1"/>
          </p:cNvSpPr>
          <p:nvPr>
            <p:ph type="body" sz="quarter" idx="3"/>
          </p:nvPr>
        </p:nvSpPr>
        <p:spPr>
          <a:xfrm>
            <a:off x="6172200" y="581233"/>
            <a:ext cx="5183188" cy="823912"/>
          </a:xfrm>
        </p:spPr>
        <p:txBody>
          <a:bodyPr>
            <a:normAutofit/>
          </a:bodyPr>
          <a:lstStyle/>
          <a:p>
            <a:r>
              <a:rPr lang="en-US" sz="3600">
                <a:solidFill>
                  <a:srgbClr val="00B050"/>
                </a:solidFill>
              </a:rPr>
              <a:t>PULL</a:t>
            </a:r>
          </a:p>
        </p:txBody>
      </p:sp>
      <p:sp>
        <p:nvSpPr>
          <p:cNvPr id="6" name="Content Placeholder 5">
            <a:extLst>
              <a:ext uri="{FF2B5EF4-FFF2-40B4-BE49-F238E27FC236}">
                <a16:creationId xmlns:a16="http://schemas.microsoft.com/office/drawing/2014/main" id="{A48205C5-E5E7-3AC9-3DA1-0AF30EFC47E0}"/>
              </a:ext>
            </a:extLst>
          </p:cNvPr>
          <p:cNvSpPr>
            <a:spLocks noGrp="1"/>
          </p:cNvSpPr>
          <p:nvPr>
            <p:ph sz="quarter" idx="4"/>
          </p:nvPr>
        </p:nvSpPr>
        <p:spPr>
          <a:xfrm>
            <a:off x="6172200" y="1405145"/>
            <a:ext cx="5183188" cy="4871622"/>
          </a:xfrm>
        </p:spPr>
        <p:txBody>
          <a:bodyPr vert="horz" lIns="91440" tIns="45720" rIns="91440" bIns="45720" rtlCol="0" anchor="t">
            <a:normAutofit fontScale="85000" lnSpcReduction="10000"/>
          </a:bodyPr>
          <a:lstStyle/>
          <a:p>
            <a:r>
              <a:rPr lang="en-US"/>
              <a:t>Like </a:t>
            </a:r>
            <a:r>
              <a:rPr lang="en-US" b="1"/>
              <a:t>"Accept all changes"</a:t>
            </a:r>
            <a:r>
              <a:rPr lang="en-US"/>
              <a:t> in Microsoft Word when you let someone else review and make suggestions to your doc</a:t>
            </a:r>
          </a:p>
          <a:p>
            <a:endParaRPr lang="en-US"/>
          </a:p>
        </p:txBody>
      </p:sp>
      <p:pic>
        <p:nvPicPr>
          <p:cNvPr id="7" name="Picture 6" descr="A screenshot of a computer&#10;&#10;Description automatically generated">
            <a:extLst>
              <a:ext uri="{FF2B5EF4-FFF2-40B4-BE49-F238E27FC236}">
                <a16:creationId xmlns:a16="http://schemas.microsoft.com/office/drawing/2014/main" id="{15F61341-2737-922F-3119-79B90F807343}"/>
              </a:ext>
            </a:extLst>
          </p:cNvPr>
          <p:cNvPicPr>
            <a:picLocks noChangeAspect="1"/>
          </p:cNvPicPr>
          <p:nvPr/>
        </p:nvPicPr>
        <p:blipFill>
          <a:blip r:embed="rId3"/>
          <a:stretch>
            <a:fillRect/>
          </a:stretch>
        </p:blipFill>
        <p:spPr>
          <a:xfrm>
            <a:off x="7491413" y="3352285"/>
            <a:ext cx="2553473" cy="2264376"/>
          </a:xfrm>
          <a:prstGeom prst="rect">
            <a:avLst/>
          </a:prstGeom>
          <a:ln>
            <a:solidFill>
              <a:schemeClr val="tx1"/>
            </a:solidFill>
          </a:ln>
        </p:spPr>
      </p:pic>
    </p:spTree>
    <p:extLst>
      <p:ext uri="{BB962C8B-B14F-4D97-AF65-F5344CB8AC3E}">
        <p14:creationId xmlns:p14="http://schemas.microsoft.com/office/powerpoint/2010/main" val="396986636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FIVE (b): Create a </a:t>
            </a:r>
            <a:r>
              <a:rPr lang="en-US" b="1">
                <a:solidFill>
                  <a:srgbClr val="00B050"/>
                </a:solidFill>
                <a:latin typeface="+mn-lt"/>
              </a:rPr>
              <a:t>PULL</a:t>
            </a:r>
            <a:r>
              <a:rPr lang="en-US" b="1">
                <a:solidFill>
                  <a:srgbClr val="7030A0"/>
                </a:solidFill>
                <a:latin typeface="+mn-lt"/>
              </a:rPr>
              <a:t> </a:t>
            </a:r>
            <a:r>
              <a:rPr lang="en-US"/>
              <a:t>request</a:t>
            </a:r>
          </a:p>
        </p:txBody>
      </p:sp>
      <p:sp>
        <p:nvSpPr>
          <p:cNvPr id="10" name="TextBox 9">
            <a:extLst>
              <a:ext uri="{FF2B5EF4-FFF2-40B4-BE49-F238E27FC236}">
                <a16:creationId xmlns:a16="http://schemas.microsoft.com/office/drawing/2014/main" id="{466CF6E6-F78B-8B12-BFA5-17C15C73AFD9}"/>
              </a:ext>
            </a:extLst>
          </p:cNvPr>
          <p:cNvSpPr txBox="1"/>
          <p:nvPr/>
        </p:nvSpPr>
        <p:spPr>
          <a:xfrm>
            <a:off x="6520035" y="1550400"/>
            <a:ext cx="5462651" cy="1446550"/>
          </a:xfrm>
          <a:prstGeom prst="rect">
            <a:avLst/>
          </a:prstGeom>
          <a:noFill/>
        </p:spPr>
        <p:txBody>
          <a:bodyPr wrap="square" lIns="91440" tIns="45720" rIns="91440" bIns="45720" rtlCol="0" anchor="t">
            <a:spAutoFit/>
          </a:bodyPr>
          <a:lstStyle/>
          <a:p>
            <a:r>
              <a:rPr lang="en-US" sz="2200"/>
              <a:t>It will now list original version of the repo.</a:t>
            </a:r>
          </a:p>
          <a:p>
            <a:endParaRPr lang="en-US" sz="2200"/>
          </a:p>
          <a:p>
            <a:r>
              <a:rPr lang="en-US" sz="2200"/>
              <a:t>If it says “Able to merge”, click the green "Create pull request" button.</a:t>
            </a:r>
          </a:p>
        </p:txBody>
      </p:sp>
      <p:sp>
        <p:nvSpPr>
          <p:cNvPr id="15" name="TextBox 14">
            <a:extLst>
              <a:ext uri="{FF2B5EF4-FFF2-40B4-BE49-F238E27FC236}">
                <a16:creationId xmlns:a16="http://schemas.microsoft.com/office/drawing/2014/main" id="{E56B7733-28F9-B131-4AB4-B53964329DAB}"/>
              </a:ext>
            </a:extLst>
          </p:cNvPr>
          <p:cNvSpPr txBox="1"/>
          <p:nvPr/>
        </p:nvSpPr>
        <p:spPr>
          <a:xfrm>
            <a:off x="606945" y="5176898"/>
            <a:ext cx="10854542" cy="1107996"/>
          </a:xfrm>
          <a:prstGeom prst="rect">
            <a:avLst/>
          </a:prstGeom>
          <a:noFill/>
        </p:spPr>
        <p:txBody>
          <a:bodyPr wrap="square" lIns="91440" tIns="45720" rIns="91440" bIns="45720" rtlCol="0" anchor="t">
            <a:spAutoFit/>
          </a:bodyPr>
          <a:lstStyle/>
          <a:p>
            <a:r>
              <a:rPr lang="en-US" sz="2200"/>
              <a:t>⚠️Oftentimes when you are working on some file that's also being worked on in the original repo, it might say "Can't automatically merge". This is a result of what is called </a:t>
            </a:r>
            <a:r>
              <a:rPr lang="en-US" sz="2200">
                <a:solidFill>
                  <a:srgbClr val="FF0000"/>
                </a:solidFill>
              </a:rPr>
              <a:t>merge conflict</a:t>
            </a:r>
            <a:r>
              <a:rPr lang="en-US" sz="2200"/>
              <a:t>, which we might go over if we have time.</a:t>
            </a:r>
          </a:p>
        </p:txBody>
      </p:sp>
      <p:grpSp>
        <p:nvGrpSpPr>
          <p:cNvPr id="19" name="Group 18">
            <a:extLst>
              <a:ext uri="{FF2B5EF4-FFF2-40B4-BE49-F238E27FC236}">
                <a16:creationId xmlns:a16="http://schemas.microsoft.com/office/drawing/2014/main" id="{21B264B4-7B44-4EC2-E23B-BC4D43A43C10}"/>
              </a:ext>
            </a:extLst>
          </p:cNvPr>
          <p:cNvGrpSpPr/>
          <p:nvPr/>
        </p:nvGrpSpPr>
        <p:grpSpPr>
          <a:xfrm>
            <a:off x="428110" y="1461572"/>
            <a:ext cx="5569294" cy="3564153"/>
            <a:chOff x="428110" y="1461572"/>
            <a:chExt cx="5569294" cy="3564153"/>
          </a:xfrm>
        </p:grpSpPr>
        <p:pic>
          <p:nvPicPr>
            <p:cNvPr id="3" name="Picture 2" descr="A screenshot of a computer&#10;&#10;Description automatically generated">
              <a:extLst>
                <a:ext uri="{FF2B5EF4-FFF2-40B4-BE49-F238E27FC236}">
                  <a16:creationId xmlns:a16="http://schemas.microsoft.com/office/drawing/2014/main" id="{ED28D3E5-5010-D01E-47B6-36F4E002E3E2}"/>
                </a:ext>
              </a:extLst>
            </p:cNvPr>
            <p:cNvPicPr>
              <a:picLocks noChangeAspect="1"/>
            </p:cNvPicPr>
            <p:nvPr/>
          </p:nvPicPr>
          <p:blipFill>
            <a:blip r:embed="rId3"/>
            <a:stretch>
              <a:fillRect/>
            </a:stretch>
          </p:blipFill>
          <p:spPr>
            <a:xfrm>
              <a:off x="428110" y="1461572"/>
              <a:ext cx="5569294" cy="3564153"/>
            </a:xfrm>
            <a:prstGeom prst="rect">
              <a:avLst/>
            </a:prstGeom>
            <a:ln>
              <a:solidFill>
                <a:schemeClr val="tx1"/>
              </a:solidFill>
            </a:ln>
          </p:spPr>
        </p:pic>
        <p:sp>
          <p:nvSpPr>
            <p:cNvPr id="5" name="Rectangle 4">
              <a:extLst>
                <a:ext uri="{FF2B5EF4-FFF2-40B4-BE49-F238E27FC236}">
                  <a16:creationId xmlns:a16="http://schemas.microsoft.com/office/drawing/2014/main" id="{51D93AB2-46AC-F913-3427-2FAB359E7DA8}"/>
                </a:ext>
              </a:extLst>
            </p:cNvPr>
            <p:cNvSpPr/>
            <p:nvPr/>
          </p:nvSpPr>
          <p:spPr>
            <a:xfrm>
              <a:off x="1534272" y="1546928"/>
              <a:ext cx="1781564" cy="434385"/>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45EA6E18-1652-8BA5-D43E-B73FC9E5C1B1}"/>
                </a:ext>
              </a:extLst>
            </p:cNvPr>
            <p:cNvSpPr/>
            <p:nvPr/>
          </p:nvSpPr>
          <p:spPr>
            <a:xfrm>
              <a:off x="1163569" y="4522846"/>
              <a:ext cx="4829563" cy="434385"/>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28CAC78-AF83-11C8-5A65-884ECB522BC7}"/>
              </a:ext>
            </a:extLst>
          </p:cNvPr>
          <p:cNvGrpSpPr/>
          <p:nvPr/>
        </p:nvGrpSpPr>
        <p:grpSpPr>
          <a:xfrm>
            <a:off x="7962256" y="3525280"/>
            <a:ext cx="2981325" cy="1104900"/>
            <a:chOff x="7962256" y="3525280"/>
            <a:chExt cx="2981325" cy="1104900"/>
          </a:xfrm>
        </p:grpSpPr>
        <p:pic>
          <p:nvPicPr>
            <p:cNvPr id="8" name="Picture 7" descr="A green rectangle with white text&#10;&#10;Description automatically generated">
              <a:extLst>
                <a:ext uri="{FF2B5EF4-FFF2-40B4-BE49-F238E27FC236}">
                  <a16:creationId xmlns:a16="http://schemas.microsoft.com/office/drawing/2014/main" id="{8886178C-7AEB-6348-CD03-91AF524DAD4D}"/>
                </a:ext>
              </a:extLst>
            </p:cNvPr>
            <p:cNvPicPr>
              <a:picLocks noChangeAspect="1"/>
            </p:cNvPicPr>
            <p:nvPr/>
          </p:nvPicPr>
          <p:blipFill>
            <a:blip r:embed="rId4"/>
            <a:stretch>
              <a:fillRect/>
            </a:stretch>
          </p:blipFill>
          <p:spPr>
            <a:xfrm>
              <a:off x="7962256" y="3525280"/>
              <a:ext cx="2981325" cy="1104900"/>
            </a:xfrm>
            <a:prstGeom prst="rect">
              <a:avLst/>
            </a:prstGeom>
            <a:ln>
              <a:solidFill>
                <a:schemeClr val="tx1"/>
              </a:solidFill>
            </a:ln>
          </p:spPr>
        </p:pic>
        <p:sp>
          <p:nvSpPr>
            <p:cNvPr id="14" name="Rectangle 13">
              <a:extLst>
                <a:ext uri="{FF2B5EF4-FFF2-40B4-BE49-F238E27FC236}">
                  <a16:creationId xmlns:a16="http://schemas.microsoft.com/office/drawing/2014/main" id="{C4627ED3-E619-17F9-772C-D5C0AA4CF8A1}"/>
                </a:ext>
              </a:extLst>
            </p:cNvPr>
            <p:cNvSpPr/>
            <p:nvPr/>
          </p:nvSpPr>
          <p:spPr>
            <a:xfrm>
              <a:off x="8598217" y="3781440"/>
              <a:ext cx="2008104" cy="568249"/>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951302762"/>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FIVE (c): Create a </a:t>
            </a:r>
            <a:r>
              <a:rPr lang="en-US" b="1">
                <a:solidFill>
                  <a:srgbClr val="00B050"/>
                </a:solidFill>
                <a:latin typeface="+mn-lt"/>
              </a:rPr>
              <a:t>PULL</a:t>
            </a:r>
            <a:r>
              <a:rPr lang="en-US" b="1">
                <a:solidFill>
                  <a:srgbClr val="7030A0"/>
                </a:solidFill>
                <a:latin typeface="+mn-lt"/>
              </a:rPr>
              <a:t> </a:t>
            </a:r>
            <a:r>
              <a:rPr lang="en-US"/>
              <a:t>request</a:t>
            </a:r>
          </a:p>
        </p:txBody>
      </p:sp>
      <p:sp>
        <p:nvSpPr>
          <p:cNvPr id="10" name="TextBox 9">
            <a:extLst>
              <a:ext uri="{FF2B5EF4-FFF2-40B4-BE49-F238E27FC236}">
                <a16:creationId xmlns:a16="http://schemas.microsoft.com/office/drawing/2014/main" id="{466CF6E6-F78B-8B12-BFA5-17C15C73AFD9}"/>
              </a:ext>
            </a:extLst>
          </p:cNvPr>
          <p:cNvSpPr txBox="1"/>
          <p:nvPr/>
        </p:nvSpPr>
        <p:spPr>
          <a:xfrm>
            <a:off x="8852794" y="1905506"/>
            <a:ext cx="2501006" cy="3046988"/>
          </a:xfrm>
          <a:prstGeom prst="rect">
            <a:avLst/>
          </a:prstGeom>
          <a:noFill/>
        </p:spPr>
        <p:txBody>
          <a:bodyPr wrap="square" rtlCol="0">
            <a:spAutoFit/>
          </a:bodyPr>
          <a:lstStyle/>
          <a:p>
            <a:r>
              <a:rPr lang="en-US" sz="2400"/>
              <a:t>Give the pull request a name. You can also write a comment to your friend.</a:t>
            </a:r>
          </a:p>
          <a:p>
            <a:endParaRPr lang="en-US" sz="2400"/>
          </a:p>
          <a:p>
            <a:r>
              <a:rPr lang="en-US" sz="2400"/>
              <a:t>Click the green button.</a:t>
            </a:r>
          </a:p>
        </p:txBody>
      </p:sp>
      <p:grpSp>
        <p:nvGrpSpPr>
          <p:cNvPr id="14" name="Group 13">
            <a:extLst>
              <a:ext uri="{FF2B5EF4-FFF2-40B4-BE49-F238E27FC236}">
                <a16:creationId xmlns:a16="http://schemas.microsoft.com/office/drawing/2014/main" id="{C08DA756-F0F2-32F3-97F9-8D02AFBADA8A}"/>
              </a:ext>
            </a:extLst>
          </p:cNvPr>
          <p:cNvGrpSpPr/>
          <p:nvPr/>
        </p:nvGrpSpPr>
        <p:grpSpPr>
          <a:xfrm>
            <a:off x="927922" y="1472514"/>
            <a:ext cx="6347521" cy="4694291"/>
            <a:chOff x="927922" y="1472514"/>
            <a:chExt cx="6661291" cy="4926339"/>
          </a:xfrm>
        </p:grpSpPr>
        <p:pic>
          <p:nvPicPr>
            <p:cNvPr id="6" name="Picture 5" descr="A screenshot of a computer&#10;&#10;Description automatically generated">
              <a:extLst>
                <a:ext uri="{FF2B5EF4-FFF2-40B4-BE49-F238E27FC236}">
                  <a16:creationId xmlns:a16="http://schemas.microsoft.com/office/drawing/2014/main" id="{BF81D6A6-CDD0-D149-FAC1-6B95D198CE48}"/>
                </a:ext>
              </a:extLst>
            </p:cNvPr>
            <p:cNvPicPr>
              <a:picLocks noChangeAspect="1"/>
            </p:cNvPicPr>
            <p:nvPr/>
          </p:nvPicPr>
          <p:blipFill>
            <a:blip r:embed="rId3"/>
            <a:stretch>
              <a:fillRect/>
            </a:stretch>
          </p:blipFill>
          <p:spPr>
            <a:xfrm>
              <a:off x="927922" y="1472514"/>
              <a:ext cx="6660022" cy="4922109"/>
            </a:xfrm>
            <a:prstGeom prst="rect">
              <a:avLst/>
            </a:prstGeom>
          </p:spPr>
        </p:pic>
        <p:sp>
          <p:nvSpPr>
            <p:cNvPr id="11" name="Rectangle 10">
              <a:extLst>
                <a:ext uri="{FF2B5EF4-FFF2-40B4-BE49-F238E27FC236}">
                  <a16:creationId xmlns:a16="http://schemas.microsoft.com/office/drawing/2014/main" id="{57A0E6EC-483E-A9DD-1669-D5EBF2652061}"/>
                </a:ext>
              </a:extLst>
            </p:cNvPr>
            <p:cNvSpPr/>
            <p:nvPr/>
          </p:nvSpPr>
          <p:spPr>
            <a:xfrm>
              <a:off x="1328326" y="2689927"/>
              <a:ext cx="6260887" cy="47557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95878AC-6994-8605-30F3-E67CB37AD115}"/>
                </a:ext>
              </a:extLst>
            </p:cNvPr>
            <p:cNvSpPr/>
            <p:nvPr/>
          </p:nvSpPr>
          <p:spPr>
            <a:xfrm>
              <a:off x="5890028" y="5964468"/>
              <a:ext cx="1647699" cy="434385"/>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94973262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410411" y="137862"/>
            <a:ext cx="10515600" cy="1325563"/>
          </a:xfrm>
          <a:prstGeom prst="rect">
            <a:avLst/>
          </a:prstGeom>
          <a:noFill/>
          <a:ln>
            <a:noFill/>
          </a:ln>
        </p:spPr>
        <p:txBody>
          <a:bodyPr spcFirstLastPara="1" wrap="square" lIns="91425" tIns="45700" rIns="91425" bIns="45700" anchor="ctr" anchorCtr="0">
            <a:noAutofit/>
          </a:bodyPr>
          <a:lstStyle/>
          <a:p>
            <a:pPr marL="457200" lvl="2"/>
            <a:r>
              <a:rPr lang="en-US" sz="4400">
                <a:solidFill>
                  <a:srgbClr val="4E2A84"/>
                </a:solidFill>
              </a:rPr>
              <a:t>Manual Version</a:t>
            </a:r>
            <a:r>
              <a:rPr lang="en-US" sz="4400" b="0" i="0" u="none" strike="noStrike" cap="none">
                <a:solidFill>
                  <a:srgbClr val="4E2A84"/>
                </a:solidFill>
                <a:latin typeface="Arial"/>
                <a:ea typeface="Arial"/>
                <a:cs typeface="Arial"/>
                <a:sym typeface="Arial"/>
              </a:rPr>
              <a:t> Control</a:t>
            </a:r>
            <a:endParaRPr lang="en-US">
              <a:solidFill>
                <a:srgbClr val="4E2A84"/>
              </a:solidFill>
            </a:endParaRPr>
          </a:p>
        </p:txBody>
      </p:sp>
      <p:sp>
        <p:nvSpPr>
          <p:cNvPr id="187" name="Google Shape;187;p28"/>
          <p:cNvSpPr txBox="1">
            <a:spLocks noGrp="1"/>
          </p:cNvSpPr>
          <p:nvPr>
            <p:ph type="body" idx="1"/>
          </p:nvPr>
        </p:nvSpPr>
        <p:spPr>
          <a:xfrm>
            <a:off x="563459" y="1611730"/>
            <a:ext cx="6779789" cy="4351500"/>
          </a:xfrm>
          <a:prstGeom prst="rect">
            <a:avLst/>
          </a:prstGeom>
          <a:noFill/>
          <a:ln>
            <a:noFill/>
          </a:ln>
        </p:spPr>
        <p:txBody>
          <a:bodyPr spcFirstLastPara="1" wrap="square" lIns="91425" tIns="45700" rIns="91425" bIns="45700" anchor="t" anchorCtr="0">
            <a:noAutofit/>
          </a:bodyPr>
          <a:lstStyle/>
          <a:p>
            <a:pPr>
              <a:buNone/>
            </a:pPr>
            <a:r>
              <a:rPr lang="en-US" b="1"/>
              <a:t>“Renaming files”</a:t>
            </a:r>
          </a:p>
          <a:p>
            <a:pPr marL="0" indent="0">
              <a:lnSpc>
                <a:spcPct val="100000"/>
              </a:lnSpc>
              <a:spcBef>
                <a:spcPts val="0"/>
              </a:spcBef>
              <a:buNone/>
            </a:pPr>
            <a:endParaRPr lang="en-US"/>
          </a:p>
          <a:p>
            <a:pPr indent="-457200">
              <a:lnSpc>
                <a:spcPct val="100000"/>
              </a:lnSpc>
              <a:spcBef>
                <a:spcPts val="0"/>
              </a:spcBef>
            </a:pPr>
            <a:r>
              <a:rPr lang="en-US"/>
              <a:t>Creates many files</a:t>
            </a:r>
          </a:p>
          <a:p>
            <a:pPr indent="-457200">
              <a:lnSpc>
                <a:spcPct val="100000"/>
              </a:lnSpc>
              <a:spcBef>
                <a:spcPts val="0"/>
              </a:spcBef>
            </a:pPr>
            <a:endParaRPr lang="en-US"/>
          </a:p>
          <a:p>
            <a:pPr indent="-457200">
              <a:lnSpc>
                <a:spcPct val="100000"/>
              </a:lnSpc>
              <a:spcBef>
                <a:spcPts val="0"/>
              </a:spcBef>
            </a:pPr>
            <a:r>
              <a:rPr lang="en-US"/>
              <a:t>Relies on your ability to name files consistently</a:t>
            </a:r>
          </a:p>
          <a:p>
            <a:pPr indent="-457200">
              <a:lnSpc>
                <a:spcPct val="100000"/>
              </a:lnSpc>
              <a:spcBef>
                <a:spcPts val="0"/>
              </a:spcBef>
            </a:pPr>
            <a:endParaRPr lang="en-US"/>
          </a:p>
          <a:p>
            <a:pPr indent="-457200">
              <a:lnSpc>
                <a:spcPct val="100000"/>
              </a:lnSpc>
              <a:spcBef>
                <a:spcPts val="0"/>
              </a:spcBef>
            </a:pPr>
            <a:r>
              <a:rPr lang="en-US"/>
              <a:t>Not designed for collaboration</a:t>
            </a:r>
          </a:p>
        </p:txBody>
      </p:sp>
      <p:pic>
        <p:nvPicPr>
          <p:cNvPr id="2" name="Picture 3" descr="Text&#10;&#10;Description automatically generated">
            <a:extLst>
              <a:ext uri="{FF2B5EF4-FFF2-40B4-BE49-F238E27FC236}">
                <a16:creationId xmlns:a16="http://schemas.microsoft.com/office/drawing/2014/main" id="{BFA8FA0D-7AB9-5067-A06D-3A5CBB48C205}"/>
              </a:ext>
            </a:extLst>
          </p:cNvPr>
          <p:cNvPicPr>
            <a:picLocks noChangeAspect="1"/>
          </p:cNvPicPr>
          <p:nvPr/>
        </p:nvPicPr>
        <p:blipFill>
          <a:blip r:embed="rId4"/>
          <a:stretch>
            <a:fillRect/>
          </a:stretch>
        </p:blipFill>
        <p:spPr>
          <a:xfrm>
            <a:off x="7785520" y="489285"/>
            <a:ext cx="3385380" cy="5612063"/>
          </a:xfrm>
          <a:prstGeom prst="rect">
            <a:avLst/>
          </a:prstGeom>
        </p:spPr>
      </p:pic>
      <p:sp>
        <p:nvSpPr>
          <p:cNvPr id="4" name="TextBox 3">
            <a:extLst>
              <a:ext uri="{FF2B5EF4-FFF2-40B4-BE49-F238E27FC236}">
                <a16:creationId xmlns:a16="http://schemas.microsoft.com/office/drawing/2014/main" id="{D019CF45-1DFB-D0C7-1A23-5285EF27E780}"/>
              </a:ext>
            </a:extLst>
          </p:cNvPr>
          <p:cNvSpPr txBox="1"/>
          <p:nvPr/>
        </p:nvSpPr>
        <p:spPr>
          <a:xfrm>
            <a:off x="7785520" y="606093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https://xkcd.com/1459/</a:t>
            </a:r>
            <a:endParaRPr lang="en-US"/>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FIVE (d): </a:t>
            </a:r>
            <a:r>
              <a:rPr lang="en-US" b="1">
                <a:latin typeface="+mn-lt"/>
              </a:rPr>
              <a:t>WAIT</a:t>
            </a:r>
          </a:p>
        </p:txBody>
      </p:sp>
      <p:sp>
        <p:nvSpPr>
          <p:cNvPr id="10" name="TextBox 9">
            <a:extLst>
              <a:ext uri="{FF2B5EF4-FFF2-40B4-BE49-F238E27FC236}">
                <a16:creationId xmlns:a16="http://schemas.microsoft.com/office/drawing/2014/main" id="{466CF6E6-F78B-8B12-BFA5-17C15C73AFD9}"/>
              </a:ext>
            </a:extLst>
          </p:cNvPr>
          <p:cNvSpPr txBox="1"/>
          <p:nvPr/>
        </p:nvSpPr>
        <p:spPr>
          <a:xfrm>
            <a:off x="838200" y="1905506"/>
            <a:ext cx="10515600" cy="1200329"/>
          </a:xfrm>
          <a:prstGeom prst="rect">
            <a:avLst/>
          </a:prstGeom>
          <a:noFill/>
        </p:spPr>
        <p:txBody>
          <a:bodyPr wrap="square" lIns="91440" tIns="45720" rIns="91440" bIns="45720" rtlCol="0" anchor="t">
            <a:spAutoFit/>
          </a:bodyPr>
          <a:lstStyle/>
          <a:p>
            <a:r>
              <a:rPr lang="en-US" sz="2400"/>
              <a:t>Wait for your friend to accept your pull request.</a:t>
            </a:r>
          </a:p>
          <a:p>
            <a:endParaRPr lang="en-US" sz="2400"/>
          </a:p>
          <a:p>
            <a:r>
              <a:rPr lang="en-US" sz="2400"/>
              <a:t>NOTE: "Close a pull request" means CANCEL the pull request.</a:t>
            </a:r>
          </a:p>
        </p:txBody>
      </p:sp>
    </p:spTree>
    <p:extLst>
      <p:ext uri="{BB962C8B-B14F-4D97-AF65-F5344CB8AC3E}">
        <p14:creationId xmlns:p14="http://schemas.microsoft.com/office/powerpoint/2010/main" val="134009994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EE0C7-D70F-B0F7-A8CB-B146EC89B9EF}"/>
            </a:ext>
          </a:extLst>
        </p:cNvPr>
        <p:cNvGrpSpPr/>
        <p:nvPr/>
      </p:nvGrpSpPr>
      <p:grpSpPr>
        <a:xfrm>
          <a:off x="0" y="0"/>
          <a:ext cx="0" cy="0"/>
          <a:chOff x="0" y="0"/>
          <a:chExt cx="0" cy="0"/>
        </a:xfrm>
      </p:grpSpPr>
      <p:pic>
        <p:nvPicPr>
          <p:cNvPr id="4" name="Picture 3" descr="Colourful strings being woven togehter">
            <a:extLst>
              <a:ext uri="{FF2B5EF4-FFF2-40B4-BE49-F238E27FC236}">
                <a16:creationId xmlns:a16="http://schemas.microsoft.com/office/drawing/2014/main" id="{16FF32E3-23BE-BFCE-9841-2212DCFCE601}"/>
              </a:ext>
            </a:extLst>
          </p:cNvPr>
          <p:cNvPicPr>
            <a:picLocks noChangeAspect="1"/>
          </p:cNvPicPr>
          <p:nvPr/>
        </p:nvPicPr>
        <p:blipFill rotWithShape="1">
          <a:blip r:embed="rId2">
            <a:alphaModFix amt="85000"/>
          </a:blip>
          <a:srcRect l="2" t="24387" r="-3" b="7854"/>
          <a:stretch/>
        </p:blipFill>
        <p:spPr>
          <a:xfrm>
            <a:off x="0" y="0"/>
            <a:ext cx="12188950" cy="6858000"/>
          </a:xfrm>
          <a:prstGeom prst="rect">
            <a:avLst/>
          </a:prstGeom>
        </p:spPr>
      </p:pic>
      <p:sp>
        <p:nvSpPr>
          <p:cNvPr id="5" name="Title 1">
            <a:extLst>
              <a:ext uri="{FF2B5EF4-FFF2-40B4-BE49-F238E27FC236}">
                <a16:creationId xmlns:a16="http://schemas.microsoft.com/office/drawing/2014/main" id="{130C1027-FAEB-6973-EEBF-5EF623B6524B}"/>
              </a:ext>
            </a:extLst>
          </p:cNvPr>
          <p:cNvSpPr>
            <a:spLocks noGrp="1"/>
          </p:cNvSpPr>
          <p:nvPr>
            <p:ph type="title"/>
          </p:nvPr>
        </p:nvSpPr>
        <p:spPr>
          <a:xfrm>
            <a:off x="6018179" y="4756826"/>
            <a:ext cx="6073302" cy="975475"/>
          </a:xfrm>
        </p:spPr>
        <p:txBody>
          <a:bodyPr vert="horz" lIns="91440" tIns="45720" rIns="91440" bIns="45720" rtlCol="0" anchor="b">
            <a:noAutofit/>
          </a:bodyPr>
          <a:lstStyle/>
          <a:p>
            <a:r>
              <a:rPr lang="en-US">
                <a:solidFill>
                  <a:srgbClr val="7030A0"/>
                </a:solidFill>
                <a:latin typeface="Arial" panose="020B0604020202020204" pitchFamily="34" charset="0"/>
                <a:cs typeface="Arial" panose="020B0604020202020204" pitchFamily="34" charset="0"/>
              </a:rPr>
              <a:t>Accepting a Pull Request</a:t>
            </a:r>
          </a:p>
        </p:txBody>
      </p:sp>
    </p:spTree>
    <p:extLst>
      <p:ext uri="{BB962C8B-B14F-4D97-AF65-F5344CB8AC3E}">
        <p14:creationId xmlns:p14="http://schemas.microsoft.com/office/powerpoint/2010/main" val="3888128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0B77-93E5-554B-B81B-DCFCAB32BFC7}"/>
              </a:ext>
            </a:extLst>
          </p:cNvPr>
          <p:cNvSpPr>
            <a:spLocks noGrp="1"/>
          </p:cNvSpPr>
          <p:nvPr>
            <p:ph type="title"/>
          </p:nvPr>
        </p:nvSpPr>
        <p:spPr>
          <a:xfrm>
            <a:off x="384242" y="2059560"/>
            <a:ext cx="11423515" cy="2738880"/>
          </a:xfrm>
        </p:spPr>
        <p:txBody>
          <a:bodyPr>
            <a:normAutofit/>
          </a:bodyPr>
          <a:lstStyle/>
          <a:p>
            <a:pPr algn="l"/>
            <a:r>
              <a:rPr lang="en-US" sz="3600"/>
              <a:t>Since only the owner and collaborator of the repository can accept pull requests, you can sit back and watch us accept a pull request. </a:t>
            </a:r>
          </a:p>
        </p:txBody>
      </p:sp>
    </p:spTree>
    <p:extLst>
      <p:ext uri="{BB962C8B-B14F-4D97-AF65-F5344CB8AC3E}">
        <p14:creationId xmlns:p14="http://schemas.microsoft.com/office/powerpoint/2010/main" val="3899651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ONE: Open the pull request</a:t>
            </a:r>
          </a:p>
        </p:txBody>
      </p:sp>
      <p:sp>
        <p:nvSpPr>
          <p:cNvPr id="6" name="TextBox 5">
            <a:extLst>
              <a:ext uri="{FF2B5EF4-FFF2-40B4-BE49-F238E27FC236}">
                <a16:creationId xmlns:a16="http://schemas.microsoft.com/office/drawing/2014/main" id="{49A6ABCC-04D9-4ABA-AF58-0705AE8A2257}"/>
              </a:ext>
            </a:extLst>
          </p:cNvPr>
          <p:cNvSpPr txBox="1"/>
          <p:nvPr/>
        </p:nvSpPr>
        <p:spPr>
          <a:xfrm>
            <a:off x="7893618" y="1774847"/>
            <a:ext cx="3337735" cy="2308324"/>
          </a:xfrm>
          <a:prstGeom prst="rect">
            <a:avLst/>
          </a:prstGeom>
          <a:noFill/>
        </p:spPr>
        <p:txBody>
          <a:bodyPr wrap="square" lIns="91440" tIns="45720" rIns="91440" bIns="45720" rtlCol="0" anchor="t">
            <a:spAutoFit/>
          </a:bodyPr>
          <a:lstStyle/>
          <a:p>
            <a:r>
              <a:rPr lang="en-US" sz="2400"/>
              <a:t>Click on "Pull requests" in your repo.</a:t>
            </a:r>
            <a:endParaRPr lang="en-US" sz="2400">
              <a:sym typeface="Wingdings" pitchFamily="2" charset="2"/>
            </a:endParaRPr>
          </a:p>
          <a:p>
            <a:endParaRPr lang="en-US" sz="2400">
              <a:sym typeface="Wingdings" pitchFamily="2" charset="2"/>
            </a:endParaRPr>
          </a:p>
          <a:p>
            <a:r>
              <a:rPr lang="en-US" sz="2400">
                <a:sym typeface="Wingdings" pitchFamily="2" charset="2"/>
              </a:rPr>
              <a:t>Choose the appropriate pull request from the menu.</a:t>
            </a:r>
            <a:endParaRPr lang="en-US" sz="2400"/>
          </a:p>
        </p:txBody>
      </p:sp>
      <p:grpSp>
        <p:nvGrpSpPr>
          <p:cNvPr id="11" name="Group 10">
            <a:extLst>
              <a:ext uri="{FF2B5EF4-FFF2-40B4-BE49-F238E27FC236}">
                <a16:creationId xmlns:a16="http://schemas.microsoft.com/office/drawing/2014/main" id="{75D0FED4-7FA5-F416-B3DD-A27CF74DE7ED}"/>
              </a:ext>
            </a:extLst>
          </p:cNvPr>
          <p:cNvGrpSpPr/>
          <p:nvPr/>
        </p:nvGrpSpPr>
        <p:grpSpPr>
          <a:xfrm>
            <a:off x="1559525" y="1516021"/>
            <a:ext cx="4768679" cy="2652069"/>
            <a:chOff x="1580120" y="1876425"/>
            <a:chExt cx="5448300" cy="3105150"/>
          </a:xfrm>
        </p:grpSpPr>
        <p:pic>
          <p:nvPicPr>
            <p:cNvPr id="8" name="Picture 7" descr="A screenshot of a computer&#10;&#10;Description automatically generated">
              <a:extLst>
                <a:ext uri="{FF2B5EF4-FFF2-40B4-BE49-F238E27FC236}">
                  <a16:creationId xmlns:a16="http://schemas.microsoft.com/office/drawing/2014/main" id="{0F3BF738-E07A-1BCE-D6C4-23C28994E89F}"/>
                </a:ext>
              </a:extLst>
            </p:cNvPr>
            <p:cNvPicPr>
              <a:picLocks noChangeAspect="1"/>
            </p:cNvPicPr>
            <p:nvPr/>
          </p:nvPicPr>
          <p:blipFill>
            <a:blip r:embed="rId3"/>
            <a:stretch>
              <a:fillRect/>
            </a:stretch>
          </p:blipFill>
          <p:spPr>
            <a:xfrm>
              <a:off x="1580120" y="1876425"/>
              <a:ext cx="5448300" cy="3105150"/>
            </a:xfrm>
            <a:prstGeom prst="rect">
              <a:avLst/>
            </a:prstGeom>
            <a:ln>
              <a:solidFill>
                <a:schemeClr val="tx1"/>
              </a:solidFill>
            </a:ln>
          </p:spPr>
        </p:pic>
        <p:sp>
          <p:nvSpPr>
            <p:cNvPr id="10" name="Rectangle 9">
              <a:extLst>
                <a:ext uri="{FF2B5EF4-FFF2-40B4-BE49-F238E27FC236}">
                  <a16:creationId xmlns:a16="http://schemas.microsoft.com/office/drawing/2014/main" id="{E64CB974-4C19-773A-B91F-0015A77EB844}"/>
                </a:ext>
              </a:extLst>
            </p:cNvPr>
            <p:cNvSpPr/>
            <p:nvPr/>
          </p:nvSpPr>
          <p:spPr>
            <a:xfrm>
              <a:off x="3676110" y="2525170"/>
              <a:ext cx="1812455" cy="413791"/>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E53BD841-1113-24A4-69DF-648AB52BADE2}"/>
              </a:ext>
            </a:extLst>
          </p:cNvPr>
          <p:cNvGrpSpPr/>
          <p:nvPr/>
        </p:nvGrpSpPr>
        <p:grpSpPr>
          <a:xfrm>
            <a:off x="1645764" y="4381803"/>
            <a:ext cx="4596199" cy="1874366"/>
            <a:chOff x="1650914" y="4561574"/>
            <a:chExt cx="4596199" cy="1874366"/>
          </a:xfrm>
        </p:grpSpPr>
        <p:pic>
          <p:nvPicPr>
            <p:cNvPr id="12" name="Picture 11" descr="A screenshot of a computer&#10;&#10;Description automatically generated">
              <a:extLst>
                <a:ext uri="{FF2B5EF4-FFF2-40B4-BE49-F238E27FC236}">
                  <a16:creationId xmlns:a16="http://schemas.microsoft.com/office/drawing/2014/main" id="{7689D795-FC81-D682-ECB9-2E634B847612}"/>
                </a:ext>
              </a:extLst>
            </p:cNvPr>
            <p:cNvPicPr>
              <a:picLocks noChangeAspect="1"/>
            </p:cNvPicPr>
            <p:nvPr/>
          </p:nvPicPr>
          <p:blipFill>
            <a:blip r:embed="rId4"/>
            <a:stretch>
              <a:fillRect/>
            </a:stretch>
          </p:blipFill>
          <p:spPr>
            <a:xfrm>
              <a:off x="1650914" y="4561574"/>
              <a:ext cx="4596199" cy="1874366"/>
            </a:xfrm>
            <a:prstGeom prst="rect">
              <a:avLst/>
            </a:prstGeom>
            <a:ln>
              <a:solidFill>
                <a:schemeClr val="tx1"/>
              </a:solidFill>
            </a:ln>
          </p:spPr>
        </p:pic>
        <p:sp>
          <p:nvSpPr>
            <p:cNvPr id="14" name="Rectangle 13">
              <a:extLst>
                <a:ext uri="{FF2B5EF4-FFF2-40B4-BE49-F238E27FC236}">
                  <a16:creationId xmlns:a16="http://schemas.microsoft.com/office/drawing/2014/main" id="{C1491526-8787-EEB7-E36E-8E8441060A7B}"/>
                </a:ext>
              </a:extLst>
            </p:cNvPr>
            <p:cNvSpPr/>
            <p:nvPr/>
          </p:nvSpPr>
          <p:spPr>
            <a:xfrm>
              <a:off x="1723839" y="5497047"/>
              <a:ext cx="2770558" cy="672630"/>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011573258"/>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TWO: </a:t>
            </a:r>
            <a:r>
              <a:rPr lang="en-US" b="1">
                <a:solidFill>
                  <a:srgbClr val="FF40FF"/>
                </a:solidFill>
                <a:latin typeface="+mn-lt"/>
              </a:rPr>
              <a:t>MERGE</a:t>
            </a:r>
            <a:r>
              <a:rPr lang="en-US" b="1"/>
              <a:t> </a:t>
            </a:r>
            <a:r>
              <a:rPr lang="en-US" sz="3200"/>
              <a:t>your friend’s changes into your repo</a:t>
            </a:r>
            <a:endParaRPr lang="en-US"/>
          </a:p>
        </p:txBody>
      </p:sp>
      <p:sp>
        <p:nvSpPr>
          <p:cNvPr id="17" name="TextBox 16">
            <a:extLst>
              <a:ext uri="{FF2B5EF4-FFF2-40B4-BE49-F238E27FC236}">
                <a16:creationId xmlns:a16="http://schemas.microsoft.com/office/drawing/2014/main" id="{AD9B831C-5EFD-231A-8A61-B3BD3259855C}"/>
              </a:ext>
            </a:extLst>
          </p:cNvPr>
          <p:cNvSpPr txBox="1"/>
          <p:nvPr/>
        </p:nvSpPr>
        <p:spPr>
          <a:xfrm>
            <a:off x="5729488" y="1635169"/>
            <a:ext cx="5858592" cy="1569660"/>
          </a:xfrm>
          <a:prstGeom prst="rect">
            <a:avLst/>
          </a:prstGeom>
          <a:noFill/>
        </p:spPr>
        <p:txBody>
          <a:bodyPr wrap="square" lIns="91440" tIns="45720" rIns="91440" bIns="45720" rtlCol="0" anchor="t">
            <a:spAutoFit/>
          </a:bodyPr>
          <a:lstStyle/>
          <a:p>
            <a:pPr marL="342900" indent="-342900">
              <a:buChar char="•"/>
            </a:pPr>
            <a:r>
              <a:rPr lang="en-US" sz="2400"/>
              <a:t>You can check what changes have been committed in the "Commits" tab.</a:t>
            </a:r>
            <a:endParaRPr lang="en-US"/>
          </a:p>
          <a:p>
            <a:pPr marL="342900" indent="-342900">
              <a:buChar char="•"/>
            </a:pPr>
            <a:r>
              <a:rPr lang="en-US" sz="2400"/>
              <a:t>Click on “Merge pull request”, then “Confirm merge”</a:t>
            </a:r>
          </a:p>
        </p:txBody>
      </p:sp>
      <p:grpSp>
        <p:nvGrpSpPr>
          <p:cNvPr id="20" name="Group 19">
            <a:extLst>
              <a:ext uri="{FF2B5EF4-FFF2-40B4-BE49-F238E27FC236}">
                <a16:creationId xmlns:a16="http://schemas.microsoft.com/office/drawing/2014/main" id="{B9DB4D14-D43D-C1ED-04CB-D49B1D61EEE7}"/>
              </a:ext>
            </a:extLst>
          </p:cNvPr>
          <p:cNvGrpSpPr/>
          <p:nvPr/>
        </p:nvGrpSpPr>
        <p:grpSpPr>
          <a:xfrm>
            <a:off x="557726" y="1564030"/>
            <a:ext cx="4815789" cy="4038858"/>
            <a:chOff x="557726" y="1564030"/>
            <a:chExt cx="4815789" cy="4038858"/>
          </a:xfrm>
        </p:grpSpPr>
        <p:pic>
          <p:nvPicPr>
            <p:cNvPr id="7" name="Picture 6" descr="A screenshot of a chat&#10;&#10;Description automatically generated">
              <a:extLst>
                <a:ext uri="{FF2B5EF4-FFF2-40B4-BE49-F238E27FC236}">
                  <a16:creationId xmlns:a16="http://schemas.microsoft.com/office/drawing/2014/main" id="{9F394239-64E2-E726-5493-B26BA3C79CE2}"/>
                </a:ext>
              </a:extLst>
            </p:cNvPr>
            <p:cNvPicPr>
              <a:picLocks noChangeAspect="1"/>
            </p:cNvPicPr>
            <p:nvPr/>
          </p:nvPicPr>
          <p:blipFill>
            <a:blip r:embed="rId3"/>
            <a:stretch>
              <a:fillRect/>
            </a:stretch>
          </p:blipFill>
          <p:spPr>
            <a:xfrm>
              <a:off x="557726" y="1564030"/>
              <a:ext cx="4815789" cy="4038858"/>
            </a:xfrm>
            <a:prstGeom prst="rect">
              <a:avLst/>
            </a:prstGeom>
            <a:ln>
              <a:solidFill>
                <a:schemeClr val="tx1"/>
              </a:solidFill>
            </a:ln>
          </p:spPr>
        </p:pic>
        <p:sp>
          <p:nvSpPr>
            <p:cNvPr id="10" name="Rectangle 9">
              <a:extLst>
                <a:ext uri="{FF2B5EF4-FFF2-40B4-BE49-F238E27FC236}">
                  <a16:creationId xmlns:a16="http://schemas.microsoft.com/office/drawing/2014/main" id="{0FC00A75-1CE9-787C-64E4-B229E5EA7BB4}"/>
                </a:ext>
              </a:extLst>
            </p:cNvPr>
            <p:cNvSpPr/>
            <p:nvPr/>
          </p:nvSpPr>
          <p:spPr>
            <a:xfrm>
              <a:off x="2034818" y="1606728"/>
              <a:ext cx="1184775" cy="37400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FF0BD098-D386-470D-9077-ACF6B01FA2BF}"/>
                </a:ext>
              </a:extLst>
            </p:cNvPr>
            <p:cNvSpPr/>
            <p:nvPr/>
          </p:nvSpPr>
          <p:spPr>
            <a:xfrm>
              <a:off x="1180142" y="4819485"/>
              <a:ext cx="1751126" cy="404899"/>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cxnSp>
        <p:nvCxnSpPr>
          <p:cNvPr id="21" name="Straight Arrow Connector 20">
            <a:extLst>
              <a:ext uri="{FF2B5EF4-FFF2-40B4-BE49-F238E27FC236}">
                <a16:creationId xmlns:a16="http://schemas.microsoft.com/office/drawing/2014/main" id="{69A4EA4B-4AA3-7042-906E-200EDE03BBD3}"/>
              </a:ext>
            </a:extLst>
          </p:cNvPr>
          <p:cNvCxnSpPr/>
          <p:nvPr/>
        </p:nvCxnSpPr>
        <p:spPr>
          <a:xfrm flipV="1">
            <a:off x="3043880" y="5008604"/>
            <a:ext cx="3097426" cy="20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6938614-B002-8CF0-7F94-916D5473B86C}"/>
              </a:ext>
            </a:extLst>
          </p:cNvPr>
          <p:cNvGrpSpPr/>
          <p:nvPr/>
        </p:nvGrpSpPr>
        <p:grpSpPr>
          <a:xfrm>
            <a:off x="6213775" y="3306848"/>
            <a:ext cx="5366180" cy="2427331"/>
            <a:chOff x="6254964" y="3934983"/>
            <a:chExt cx="5366180" cy="2427331"/>
          </a:xfrm>
        </p:grpSpPr>
        <p:pic>
          <p:nvPicPr>
            <p:cNvPr id="18" name="Picture 17" descr="A screenshot of a computer&#10;&#10;Description automatically generated">
              <a:extLst>
                <a:ext uri="{FF2B5EF4-FFF2-40B4-BE49-F238E27FC236}">
                  <a16:creationId xmlns:a16="http://schemas.microsoft.com/office/drawing/2014/main" id="{75CA0794-1E82-7AC9-5A14-5100654E90CC}"/>
                </a:ext>
              </a:extLst>
            </p:cNvPr>
            <p:cNvPicPr>
              <a:picLocks noChangeAspect="1"/>
            </p:cNvPicPr>
            <p:nvPr/>
          </p:nvPicPr>
          <p:blipFill>
            <a:blip r:embed="rId4"/>
            <a:stretch>
              <a:fillRect/>
            </a:stretch>
          </p:blipFill>
          <p:spPr>
            <a:xfrm>
              <a:off x="6254964" y="3934983"/>
              <a:ext cx="5366180" cy="2427331"/>
            </a:xfrm>
            <a:prstGeom prst="rect">
              <a:avLst/>
            </a:prstGeom>
            <a:ln>
              <a:solidFill>
                <a:schemeClr val="tx1"/>
              </a:solidFill>
            </a:ln>
          </p:spPr>
        </p:pic>
        <p:sp>
          <p:nvSpPr>
            <p:cNvPr id="23" name="Rectangle 22">
              <a:extLst>
                <a:ext uri="{FF2B5EF4-FFF2-40B4-BE49-F238E27FC236}">
                  <a16:creationId xmlns:a16="http://schemas.microsoft.com/office/drawing/2014/main" id="{BCE55CB0-D2BC-7361-B8C6-3E27C98198BE}"/>
                </a:ext>
              </a:extLst>
            </p:cNvPr>
            <p:cNvSpPr/>
            <p:nvPr/>
          </p:nvSpPr>
          <p:spPr>
            <a:xfrm>
              <a:off x="6975461" y="5733885"/>
              <a:ext cx="1267154" cy="404899"/>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60AEF4CC-DEA8-36A8-8788-9BD6836DC138}"/>
              </a:ext>
            </a:extLst>
          </p:cNvPr>
          <p:cNvSpPr txBox="1"/>
          <p:nvPr/>
        </p:nvSpPr>
        <p:spPr>
          <a:xfrm>
            <a:off x="5829493" y="5830236"/>
            <a:ext cx="6134744" cy="400110"/>
          </a:xfrm>
          <a:prstGeom prst="rect">
            <a:avLst/>
          </a:prstGeom>
          <a:noFill/>
        </p:spPr>
        <p:txBody>
          <a:bodyPr wrap="square" lIns="91440" tIns="45720" rIns="91440" bIns="45720" rtlCol="0" anchor="t">
            <a:spAutoFit/>
          </a:bodyPr>
          <a:lstStyle/>
          <a:p>
            <a:r>
              <a:rPr lang="en-US" sz="2000" i="1"/>
              <a:t>NOTE: You can reject a pull request by "Closing" it.</a:t>
            </a:r>
          </a:p>
        </p:txBody>
      </p:sp>
    </p:spTree>
    <p:extLst>
      <p:ext uri="{BB962C8B-B14F-4D97-AF65-F5344CB8AC3E}">
        <p14:creationId xmlns:p14="http://schemas.microsoft.com/office/powerpoint/2010/main" val="2477767212"/>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STEP TWO: </a:t>
            </a:r>
            <a:r>
              <a:rPr lang="en-US" b="1">
                <a:solidFill>
                  <a:srgbClr val="FF40FF"/>
                </a:solidFill>
                <a:latin typeface="+mn-lt"/>
              </a:rPr>
              <a:t>MERGE</a:t>
            </a:r>
            <a:r>
              <a:rPr lang="en-US" b="1"/>
              <a:t> </a:t>
            </a:r>
            <a:r>
              <a:rPr lang="en-US" sz="3200"/>
              <a:t>your friend’s changes into your repo</a:t>
            </a:r>
            <a:endParaRPr lang="en-US"/>
          </a:p>
        </p:txBody>
      </p:sp>
      <p:sp>
        <p:nvSpPr>
          <p:cNvPr id="6" name="TextBox 5">
            <a:extLst>
              <a:ext uri="{FF2B5EF4-FFF2-40B4-BE49-F238E27FC236}">
                <a16:creationId xmlns:a16="http://schemas.microsoft.com/office/drawing/2014/main" id="{49A6ABCC-04D9-4ABA-AF58-0705AE8A2257}"/>
              </a:ext>
            </a:extLst>
          </p:cNvPr>
          <p:cNvSpPr txBox="1"/>
          <p:nvPr/>
        </p:nvSpPr>
        <p:spPr>
          <a:xfrm>
            <a:off x="2460700" y="4301639"/>
            <a:ext cx="4416972" cy="461665"/>
          </a:xfrm>
          <a:prstGeom prst="rect">
            <a:avLst/>
          </a:prstGeom>
          <a:noFill/>
        </p:spPr>
        <p:txBody>
          <a:bodyPr wrap="square" rtlCol="0">
            <a:spAutoFit/>
          </a:bodyPr>
          <a:lstStyle/>
          <a:p>
            <a:r>
              <a:rPr lang="en-US" sz="2400"/>
              <a:t>It worked!</a:t>
            </a:r>
          </a:p>
        </p:txBody>
      </p:sp>
      <p:pic>
        <p:nvPicPr>
          <p:cNvPr id="5" name="Picture 4" descr="A black background with white text and blue text&#10;&#10;Description automatically generated">
            <a:extLst>
              <a:ext uri="{FF2B5EF4-FFF2-40B4-BE49-F238E27FC236}">
                <a16:creationId xmlns:a16="http://schemas.microsoft.com/office/drawing/2014/main" id="{5FC1E2F4-7C2F-201B-D9F2-154669245C3B}"/>
              </a:ext>
            </a:extLst>
          </p:cNvPr>
          <p:cNvPicPr>
            <a:picLocks noChangeAspect="1"/>
          </p:cNvPicPr>
          <p:nvPr/>
        </p:nvPicPr>
        <p:blipFill>
          <a:blip r:embed="rId3"/>
          <a:stretch>
            <a:fillRect/>
          </a:stretch>
        </p:blipFill>
        <p:spPr>
          <a:xfrm>
            <a:off x="2458223" y="2649108"/>
            <a:ext cx="7296150" cy="1209675"/>
          </a:xfrm>
          <a:prstGeom prst="rect">
            <a:avLst/>
          </a:prstGeom>
        </p:spPr>
      </p:pic>
      <p:sp>
        <p:nvSpPr>
          <p:cNvPr id="9" name="Rectangle 8">
            <a:extLst>
              <a:ext uri="{FF2B5EF4-FFF2-40B4-BE49-F238E27FC236}">
                <a16:creationId xmlns:a16="http://schemas.microsoft.com/office/drawing/2014/main" id="{6AADF82A-777F-B80E-15CE-595BBD9B5C59}"/>
              </a:ext>
            </a:extLst>
          </p:cNvPr>
          <p:cNvSpPr/>
          <p:nvPr/>
        </p:nvSpPr>
        <p:spPr>
          <a:xfrm>
            <a:off x="2508493" y="3182215"/>
            <a:ext cx="1267154" cy="48727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48652984"/>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69DA1-A59F-8D17-1267-E4AFA13EA449}"/>
            </a:ext>
          </a:extLst>
        </p:cNvPr>
        <p:cNvGrpSpPr/>
        <p:nvPr/>
      </p:nvGrpSpPr>
      <p:grpSpPr>
        <a:xfrm>
          <a:off x="0" y="0"/>
          <a:ext cx="0" cy="0"/>
          <a:chOff x="0" y="0"/>
          <a:chExt cx="0" cy="0"/>
        </a:xfrm>
      </p:grpSpPr>
      <p:pic>
        <p:nvPicPr>
          <p:cNvPr id="4" name="Picture 3" descr="Colourful strings being woven togehter">
            <a:extLst>
              <a:ext uri="{FF2B5EF4-FFF2-40B4-BE49-F238E27FC236}">
                <a16:creationId xmlns:a16="http://schemas.microsoft.com/office/drawing/2014/main" id="{4C72E2DA-B605-7662-BBE1-AA9D6B3F35DF}"/>
              </a:ext>
            </a:extLst>
          </p:cNvPr>
          <p:cNvPicPr>
            <a:picLocks noChangeAspect="1"/>
          </p:cNvPicPr>
          <p:nvPr/>
        </p:nvPicPr>
        <p:blipFill rotWithShape="1">
          <a:blip r:embed="rId2">
            <a:alphaModFix amt="85000"/>
          </a:blip>
          <a:srcRect l="2" t="24387" r="-3" b="7854"/>
          <a:stretch/>
        </p:blipFill>
        <p:spPr>
          <a:xfrm>
            <a:off x="0" y="0"/>
            <a:ext cx="12188950" cy="6858000"/>
          </a:xfrm>
          <a:prstGeom prst="rect">
            <a:avLst/>
          </a:prstGeom>
        </p:spPr>
      </p:pic>
      <p:sp>
        <p:nvSpPr>
          <p:cNvPr id="5" name="Title 1">
            <a:extLst>
              <a:ext uri="{FF2B5EF4-FFF2-40B4-BE49-F238E27FC236}">
                <a16:creationId xmlns:a16="http://schemas.microsoft.com/office/drawing/2014/main" id="{500B2EF2-2970-0FA6-3122-7E6241B6A3F2}"/>
              </a:ext>
            </a:extLst>
          </p:cNvPr>
          <p:cNvSpPr>
            <a:spLocks noGrp="1"/>
          </p:cNvSpPr>
          <p:nvPr>
            <p:ph type="title"/>
          </p:nvPr>
        </p:nvSpPr>
        <p:spPr>
          <a:xfrm>
            <a:off x="6018179" y="4503907"/>
            <a:ext cx="6073302" cy="1889875"/>
          </a:xfrm>
        </p:spPr>
        <p:txBody>
          <a:bodyPr vert="horz" lIns="91440" tIns="45720" rIns="91440" bIns="45720" rtlCol="0" anchor="b">
            <a:noAutofit/>
          </a:bodyPr>
          <a:lstStyle/>
          <a:p>
            <a:r>
              <a:rPr lang="en-US">
                <a:solidFill>
                  <a:srgbClr val="7030A0"/>
                </a:solidFill>
                <a:latin typeface="Arial" panose="020B0604020202020204" pitchFamily="34" charset="0"/>
                <a:cs typeface="Arial" panose="020B0604020202020204" pitchFamily="34" charset="0"/>
              </a:rPr>
              <a:t>Other Ways to Collaborate: Create an Issue</a:t>
            </a:r>
          </a:p>
        </p:txBody>
      </p:sp>
    </p:spTree>
    <p:extLst>
      <p:ext uri="{BB962C8B-B14F-4D97-AF65-F5344CB8AC3E}">
        <p14:creationId xmlns:p14="http://schemas.microsoft.com/office/powerpoint/2010/main" val="3772963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OPEN AN </a:t>
            </a:r>
            <a:r>
              <a:rPr lang="en-US" b="1">
                <a:solidFill>
                  <a:srgbClr val="8B7F46"/>
                </a:solidFill>
                <a:latin typeface="+mn-lt"/>
              </a:rPr>
              <a:t>ISSUE</a:t>
            </a:r>
            <a:endParaRPr lang="en-US">
              <a:solidFill>
                <a:srgbClr val="8B7F46"/>
              </a:solidFill>
              <a:latin typeface="+mn-lt"/>
            </a:endParaRPr>
          </a:p>
        </p:txBody>
      </p:sp>
      <p:sp>
        <p:nvSpPr>
          <p:cNvPr id="17" name="Content Placeholder 16">
            <a:extLst>
              <a:ext uri="{FF2B5EF4-FFF2-40B4-BE49-F238E27FC236}">
                <a16:creationId xmlns:a16="http://schemas.microsoft.com/office/drawing/2014/main" id="{A77A52E6-6828-007D-9133-7D3FD32403B6}"/>
              </a:ext>
            </a:extLst>
          </p:cNvPr>
          <p:cNvSpPr>
            <a:spLocks noGrp="1"/>
          </p:cNvSpPr>
          <p:nvPr>
            <p:ph type="body" idx="1"/>
          </p:nvPr>
        </p:nvSpPr>
        <p:spPr/>
        <p:txBody>
          <a:bodyPr/>
          <a:lstStyle/>
          <a:p>
            <a:pPr marL="0" indent="0">
              <a:buNone/>
            </a:pPr>
            <a:r>
              <a:rPr lang="en-US"/>
              <a:t>Issues are a great way to </a:t>
            </a:r>
          </a:p>
          <a:p>
            <a:r>
              <a:rPr lang="en-US"/>
              <a:t>track what still needs to be done on a project</a:t>
            </a:r>
          </a:p>
          <a:p>
            <a:r>
              <a:rPr lang="en-US"/>
              <a:t>report bugs that need to get fixed</a:t>
            </a:r>
          </a:p>
          <a:p>
            <a:r>
              <a:rPr lang="en-US"/>
              <a:t>have discussions about the what, why, how, and who of your code and documentation</a:t>
            </a:r>
          </a:p>
        </p:txBody>
      </p:sp>
    </p:spTree>
    <p:extLst>
      <p:ext uri="{BB962C8B-B14F-4D97-AF65-F5344CB8AC3E}">
        <p14:creationId xmlns:p14="http://schemas.microsoft.com/office/powerpoint/2010/main" val="1958771518"/>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OPEN AN </a:t>
            </a:r>
            <a:r>
              <a:rPr lang="en-US" b="1">
                <a:solidFill>
                  <a:srgbClr val="8B7F46"/>
                </a:solidFill>
                <a:latin typeface="+mn-lt"/>
              </a:rPr>
              <a:t>ISSUE</a:t>
            </a:r>
            <a:endParaRPr lang="en-US">
              <a:solidFill>
                <a:srgbClr val="8B7F46"/>
              </a:solidFill>
              <a:latin typeface="+mn-lt"/>
            </a:endParaRPr>
          </a:p>
        </p:txBody>
      </p:sp>
      <p:sp>
        <p:nvSpPr>
          <p:cNvPr id="6" name="TextBox 5">
            <a:extLst>
              <a:ext uri="{FF2B5EF4-FFF2-40B4-BE49-F238E27FC236}">
                <a16:creationId xmlns:a16="http://schemas.microsoft.com/office/drawing/2014/main" id="{49A6ABCC-04D9-4ABA-AF58-0705AE8A2257}"/>
              </a:ext>
            </a:extLst>
          </p:cNvPr>
          <p:cNvSpPr txBox="1"/>
          <p:nvPr/>
        </p:nvSpPr>
        <p:spPr>
          <a:xfrm>
            <a:off x="7537689" y="1641336"/>
            <a:ext cx="3278999" cy="1569660"/>
          </a:xfrm>
          <a:prstGeom prst="rect">
            <a:avLst/>
          </a:prstGeom>
          <a:noFill/>
        </p:spPr>
        <p:txBody>
          <a:bodyPr wrap="square" rtlCol="0">
            <a:spAutoFit/>
          </a:bodyPr>
          <a:lstStyle/>
          <a:p>
            <a:r>
              <a:rPr lang="en-US" sz="2400"/>
              <a:t>On your friend’s repo, click Issues.</a:t>
            </a:r>
          </a:p>
          <a:p>
            <a:endParaRPr lang="en-US" sz="2400"/>
          </a:p>
          <a:p>
            <a:r>
              <a:rPr lang="en-US" sz="2400"/>
              <a:t>Then click New issue.</a:t>
            </a:r>
          </a:p>
        </p:txBody>
      </p:sp>
      <p:grpSp>
        <p:nvGrpSpPr>
          <p:cNvPr id="13" name="Group 12">
            <a:extLst>
              <a:ext uri="{FF2B5EF4-FFF2-40B4-BE49-F238E27FC236}">
                <a16:creationId xmlns:a16="http://schemas.microsoft.com/office/drawing/2014/main" id="{13B041DD-209F-438C-69C5-F8295D8523E9}"/>
              </a:ext>
            </a:extLst>
          </p:cNvPr>
          <p:cNvGrpSpPr/>
          <p:nvPr/>
        </p:nvGrpSpPr>
        <p:grpSpPr>
          <a:xfrm>
            <a:off x="1022007" y="2076450"/>
            <a:ext cx="5143500" cy="2705100"/>
            <a:chOff x="1022007" y="2076450"/>
            <a:chExt cx="5143500" cy="2705100"/>
          </a:xfrm>
        </p:grpSpPr>
        <p:pic>
          <p:nvPicPr>
            <p:cNvPr id="7" name="Picture 6" descr="A screenshot of a computer&#10;&#10;Description automatically generated">
              <a:extLst>
                <a:ext uri="{FF2B5EF4-FFF2-40B4-BE49-F238E27FC236}">
                  <a16:creationId xmlns:a16="http://schemas.microsoft.com/office/drawing/2014/main" id="{D9FDA6B8-333B-AD39-C7D6-CAC7CA7A24BC}"/>
                </a:ext>
              </a:extLst>
            </p:cNvPr>
            <p:cNvPicPr>
              <a:picLocks noChangeAspect="1"/>
            </p:cNvPicPr>
            <p:nvPr/>
          </p:nvPicPr>
          <p:blipFill>
            <a:blip r:embed="rId3"/>
            <a:stretch>
              <a:fillRect/>
            </a:stretch>
          </p:blipFill>
          <p:spPr>
            <a:xfrm>
              <a:off x="1022007" y="2076450"/>
              <a:ext cx="5143500" cy="2705100"/>
            </a:xfrm>
            <a:prstGeom prst="rect">
              <a:avLst/>
            </a:prstGeom>
          </p:spPr>
        </p:pic>
        <p:sp>
          <p:nvSpPr>
            <p:cNvPr id="11" name="Rectangle 10">
              <a:extLst>
                <a:ext uri="{FF2B5EF4-FFF2-40B4-BE49-F238E27FC236}">
                  <a16:creationId xmlns:a16="http://schemas.microsoft.com/office/drawing/2014/main" id="{7B7C1FF3-2946-43D0-6C37-28A827F116EA}"/>
                </a:ext>
              </a:extLst>
            </p:cNvPr>
            <p:cNvSpPr/>
            <p:nvPr/>
          </p:nvSpPr>
          <p:spPr>
            <a:xfrm>
              <a:off x="2014223" y="2687944"/>
              <a:ext cx="999424" cy="456385"/>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pic>
        <p:nvPicPr>
          <p:cNvPr id="12" name="Picture 11" descr="A screenshot of a computer&#10;&#10;Description automatically generated">
            <a:extLst>
              <a:ext uri="{FF2B5EF4-FFF2-40B4-BE49-F238E27FC236}">
                <a16:creationId xmlns:a16="http://schemas.microsoft.com/office/drawing/2014/main" id="{5F173AAF-B595-D02E-B664-5D9983639AFE}"/>
              </a:ext>
            </a:extLst>
          </p:cNvPr>
          <p:cNvPicPr>
            <a:picLocks noChangeAspect="1"/>
          </p:cNvPicPr>
          <p:nvPr/>
        </p:nvPicPr>
        <p:blipFill>
          <a:blip r:embed="rId4"/>
          <a:stretch>
            <a:fillRect/>
          </a:stretch>
        </p:blipFill>
        <p:spPr>
          <a:xfrm>
            <a:off x="7246594" y="3993936"/>
            <a:ext cx="4124325" cy="2124075"/>
          </a:xfrm>
          <a:prstGeom prst="rect">
            <a:avLst/>
          </a:prstGeom>
        </p:spPr>
      </p:pic>
      <p:sp>
        <p:nvSpPr>
          <p:cNvPr id="17" name="Rectangle 16">
            <a:extLst>
              <a:ext uri="{FF2B5EF4-FFF2-40B4-BE49-F238E27FC236}">
                <a16:creationId xmlns:a16="http://schemas.microsoft.com/office/drawing/2014/main" id="{CE592C48-D83C-3B85-349B-F6791274F16F}"/>
              </a:ext>
            </a:extLst>
          </p:cNvPr>
          <p:cNvSpPr/>
          <p:nvPr/>
        </p:nvSpPr>
        <p:spPr>
          <a:xfrm>
            <a:off x="10136731" y="4086317"/>
            <a:ext cx="1195072" cy="518168"/>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77325999"/>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B42F-5660-6F30-A24A-939EA397F7A8}"/>
              </a:ext>
            </a:extLst>
          </p:cNvPr>
          <p:cNvSpPr>
            <a:spLocks noGrp="1"/>
          </p:cNvSpPr>
          <p:nvPr>
            <p:ph type="title"/>
          </p:nvPr>
        </p:nvSpPr>
        <p:spPr/>
        <p:txBody>
          <a:bodyPr/>
          <a:lstStyle/>
          <a:p>
            <a:r>
              <a:rPr lang="en-US"/>
              <a:t>OPEN AN </a:t>
            </a:r>
            <a:r>
              <a:rPr lang="en-US" b="1">
                <a:solidFill>
                  <a:srgbClr val="8B7F46"/>
                </a:solidFill>
                <a:latin typeface="+mn-lt"/>
              </a:rPr>
              <a:t>ISSUE</a:t>
            </a:r>
            <a:endParaRPr lang="en-US">
              <a:solidFill>
                <a:srgbClr val="8B7F46"/>
              </a:solidFill>
              <a:latin typeface="+mn-lt"/>
            </a:endParaRPr>
          </a:p>
        </p:txBody>
      </p:sp>
      <p:sp>
        <p:nvSpPr>
          <p:cNvPr id="6" name="TextBox 5">
            <a:extLst>
              <a:ext uri="{FF2B5EF4-FFF2-40B4-BE49-F238E27FC236}">
                <a16:creationId xmlns:a16="http://schemas.microsoft.com/office/drawing/2014/main" id="{49A6ABCC-04D9-4ABA-AF58-0705AE8A2257}"/>
              </a:ext>
            </a:extLst>
          </p:cNvPr>
          <p:cNvSpPr txBox="1"/>
          <p:nvPr/>
        </p:nvSpPr>
        <p:spPr>
          <a:xfrm>
            <a:off x="8216623" y="1644838"/>
            <a:ext cx="3766679" cy="830997"/>
          </a:xfrm>
          <a:prstGeom prst="rect">
            <a:avLst/>
          </a:prstGeom>
          <a:noFill/>
        </p:spPr>
        <p:txBody>
          <a:bodyPr wrap="square" rtlCol="0">
            <a:spAutoFit/>
          </a:bodyPr>
          <a:lstStyle/>
          <a:p>
            <a:r>
              <a:rPr lang="en-US" sz="2400"/>
              <a:t>Submitting an issue will start a discussion thread.</a:t>
            </a:r>
          </a:p>
        </p:txBody>
      </p:sp>
      <p:pic>
        <p:nvPicPr>
          <p:cNvPr id="9" name="Picture 8" descr="A screenshot of a computer&#10;&#10;Description automatically generated">
            <a:extLst>
              <a:ext uri="{FF2B5EF4-FFF2-40B4-BE49-F238E27FC236}">
                <a16:creationId xmlns:a16="http://schemas.microsoft.com/office/drawing/2014/main" id="{1A523255-3613-2018-F464-EFFBBB5E39B6}"/>
              </a:ext>
            </a:extLst>
          </p:cNvPr>
          <p:cNvPicPr>
            <a:picLocks noChangeAspect="1"/>
          </p:cNvPicPr>
          <p:nvPr/>
        </p:nvPicPr>
        <p:blipFill>
          <a:blip r:embed="rId3"/>
          <a:stretch>
            <a:fillRect/>
          </a:stretch>
        </p:blipFill>
        <p:spPr>
          <a:xfrm>
            <a:off x="919904" y="1482811"/>
            <a:ext cx="6378820" cy="4673088"/>
          </a:xfrm>
          <a:prstGeom prst="rect">
            <a:avLst/>
          </a:prstGeom>
        </p:spPr>
      </p:pic>
    </p:spTree>
    <p:extLst>
      <p:ext uri="{BB962C8B-B14F-4D97-AF65-F5344CB8AC3E}">
        <p14:creationId xmlns:p14="http://schemas.microsoft.com/office/powerpoint/2010/main" val="63084197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457200" lvl="2"/>
            <a:r>
              <a:rPr lang="en-US" sz="4400" b="0" i="0" u="none" strike="noStrike" cap="none">
                <a:solidFill>
                  <a:srgbClr val="4E2A84"/>
                </a:solidFill>
                <a:latin typeface="Arial"/>
                <a:ea typeface="Arial"/>
                <a:cs typeface="Arial"/>
                <a:sym typeface="Arial"/>
              </a:rPr>
              <a:t>Version Control Systems</a:t>
            </a:r>
            <a:endParaRPr lang="en-US">
              <a:solidFill>
                <a:srgbClr val="4E2A84"/>
              </a:solidFill>
            </a:endParaRPr>
          </a:p>
        </p:txBody>
      </p:sp>
      <p:sp>
        <p:nvSpPr>
          <p:cNvPr id="187" name="Google Shape;187;p28"/>
          <p:cNvSpPr txBox="1">
            <a:spLocks noGrp="1"/>
          </p:cNvSpPr>
          <p:nvPr>
            <p:ph type="body" idx="1"/>
          </p:nvPr>
        </p:nvSpPr>
        <p:spPr>
          <a:xfrm>
            <a:off x="790722" y="1825625"/>
            <a:ext cx="5844000" cy="4351500"/>
          </a:xfrm>
          <a:prstGeom prst="rect">
            <a:avLst/>
          </a:prstGeom>
          <a:noFill/>
          <a:ln>
            <a:noFill/>
          </a:ln>
        </p:spPr>
        <p:txBody>
          <a:bodyPr spcFirstLastPara="1" wrap="square" lIns="91425" tIns="45700" rIns="91425" bIns="45700" anchor="t" anchorCtr="0">
            <a:noAutofit/>
          </a:bodyPr>
          <a:lstStyle/>
          <a:p>
            <a:pPr>
              <a:buNone/>
            </a:pPr>
            <a:r>
              <a:rPr lang="en-US" b="1"/>
              <a:t>“Unlimited undo”</a:t>
            </a:r>
          </a:p>
          <a:p>
            <a:pPr marL="0" indent="0">
              <a:lnSpc>
                <a:spcPct val="100000"/>
              </a:lnSpc>
              <a:spcBef>
                <a:spcPts val="0"/>
              </a:spcBef>
              <a:buNone/>
            </a:pPr>
            <a:endParaRPr lang="en-US"/>
          </a:p>
          <a:p>
            <a:pPr marR="0" lvl="0" indent="-457200" algn="l">
              <a:lnSpc>
                <a:spcPct val="100000"/>
              </a:lnSpc>
              <a:spcBef>
                <a:spcPts val="0"/>
              </a:spcBef>
              <a:spcAft>
                <a:spcPts val="0"/>
              </a:spcAft>
              <a:buClr>
                <a:schemeClr val="dk1"/>
              </a:buClr>
              <a:buSzPts val="2800"/>
            </a:pPr>
            <a:r>
              <a:rPr lang="en-US"/>
              <a:t>One file, many versions</a:t>
            </a:r>
          </a:p>
          <a:p>
            <a:pPr marR="0" indent="-457200" algn="l" rtl="0">
              <a:lnSpc>
                <a:spcPct val="100000"/>
              </a:lnSpc>
              <a:spcBef>
                <a:spcPts val="0"/>
              </a:spcBef>
              <a:spcAft>
                <a:spcPts val="0"/>
              </a:spcAft>
              <a:buClr>
                <a:schemeClr val="dk1"/>
              </a:buClr>
            </a:pPr>
            <a:endParaRPr/>
          </a:p>
          <a:p>
            <a:pPr indent="-457200">
              <a:lnSpc>
                <a:spcPct val="100000"/>
              </a:lnSpc>
              <a:spcBef>
                <a:spcPts val="0"/>
              </a:spcBef>
            </a:pPr>
            <a:r>
              <a:rPr lang="en-US"/>
              <a:t>Records who made what change when</a:t>
            </a:r>
            <a:endParaRPr/>
          </a:p>
          <a:p>
            <a:pPr marR="0" lvl="0" indent="-457200" algn="l" rtl="0">
              <a:lnSpc>
                <a:spcPct val="100000"/>
              </a:lnSpc>
              <a:spcBef>
                <a:spcPts val="0"/>
              </a:spcBef>
              <a:spcAft>
                <a:spcPts val="0"/>
              </a:spcAft>
              <a:buClr>
                <a:schemeClr val="dk1"/>
              </a:buClr>
              <a:buSzPts val="2800"/>
              <a:buFont typeface="Arial"/>
              <a:buChar char="•"/>
            </a:pPr>
            <a:endParaRPr/>
          </a:p>
          <a:p>
            <a:pPr indent="-457200">
              <a:lnSpc>
                <a:spcPct val="100000"/>
              </a:lnSpc>
              <a:spcBef>
                <a:spcPts val="0"/>
              </a:spcBef>
            </a:pPr>
            <a:r>
              <a:rPr lang="en-US"/>
              <a:t>Good for </a:t>
            </a:r>
            <a:r>
              <a:rPr lang="en-US" b="1"/>
              <a:t>collaboration</a:t>
            </a:r>
            <a:r>
              <a:rPr lang="en-US"/>
              <a:t>: identifies and helps resolve conflicting changes</a:t>
            </a:r>
            <a:endParaRPr lang="en-US" sz="2800"/>
          </a:p>
        </p:txBody>
      </p:sp>
      <p:sp>
        <p:nvSpPr>
          <p:cNvPr id="12" name="Oval 11">
            <a:extLst>
              <a:ext uri="{FF2B5EF4-FFF2-40B4-BE49-F238E27FC236}">
                <a16:creationId xmlns:a16="http://schemas.microsoft.com/office/drawing/2014/main" id="{422BA894-6A66-4E1D-2804-EEAC0555A951}"/>
              </a:ext>
            </a:extLst>
          </p:cNvPr>
          <p:cNvSpPr/>
          <p:nvPr/>
        </p:nvSpPr>
        <p:spPr>
          <a:xfrm>
            <a:off x="7606631" y="2526631"/>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72E4722-58C5-D9E6-67A7-D60D1A0B3F14}"/>
              </a:ext>
            </a:extLst>
          </p:cNvPr>
          <p:cNvSpPr/>
          <p:nvPr/>
        </p:nvSpPr>
        <p:spPr>
          <a:xfrm>
            <a:off x="8475578" y="2526630"/>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A9231F-ED3C-E059-4455-BF3510099904}"/>
              </a:ext>
            </a:extLst>
          </p:cNvPr>
          <p:cNvSpPr/>
          <p:nvPr/>
        </p:nvSpPr>
        <p:spPr>
          <a:xfrm>
            <a:off x="11122524" y="2526629"/>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FD4540B-9BA9-217F-6108-E8188EFF11DE}"/>
              </a:ext>
            </a:extLst>
          </p:cNvPr>
          <p:cNvSpPr/>
          <p:nvPr/>
        </p:nvSpPr>
        <p:spPr>
          <a:xfrm>
            <a:off x="9371262" y="2526630"/>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4280A6E-1791-3FD9-3135-B75A6B43F398}"/>
              </a:ext>
            </a:extLst>
          </p:cNvPr>
          <p:cNvSpPr/>
          <p:nvPr/>
        </p:nvSpPr>
        <p:spPr>
          <a:xfrm>
            <a:off x="10226840" y="2526629"/>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406F612-1EA6-9420-373D-F51BE3BF481A}"/>
              </a:ext>
            </a:extLst>
          </p:cNvPr>
          <p:cNvCxnSpPr/>
          <p:nvPr/>
        </p:nvCxnSpPr>
        <p:spPr>
          <a:xfrm flipV="1">
            <a:off x="7991642" y="2709779"/>
            <a:ext cx="486610"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6ECA49-ECA5-7252-4DA8-6D1757D18DB1}"/>
              </a:ext>
            </a:extLst>
          </p:cNvPr>
          <p:cNvCxnSpPr>
            <a:cxnSpLocks/>
          </p:cNvCxnSpPr>
          <p:nvPr/>
        </p:nvCxnSpPr>
        <p:spPr>
          <a:xfrm flipV="1">
            <a:off x="8860589" y="2709778"/>
            <a:ext cx="486610"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940FD8-3BC0-F54A-A7D6-DDE5987F1366}"/>
              </a:ext>
            </a:extLst>
          </p:cNvPr>
          <p:cNvCxnSpPr>
            <a:cxnSpLocks/>
          </p:cNvCxnSpPr>
          <p:nvPr/>
        </p:nvCxnSpPr>
        <p:spPr>
          <a:xfrm flipV="1">
            <a:off x="9756272" y="2709777"/>
            <a:ext cx="473241"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8915208-ECA7-4AB3-EC61-35161B37CBF9}"/>
              </a:ext>
            </a:extLst>
          </p:cNvPr>
          <p:cNvCxnSpPr>
            <a:cxnSpLocks/>
          </p:cNvCxnSpPr>
          <p:nvPr/>
        </p:nvCxnSpPr>
        <p:spPr>
          <a:xfrm flipV="1">
            <a:off x="10611851" y="2709776"/>
            <a:ext cx="486609"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BFE81C86-B9FA-867F-91F1-D7D567FA2E43}"/>
              </a:ext>
            </a:extLst>
          </p:cNvPr>
          <p:cNvSpPr/>
          <p:nvPr/>
        </p:nvSpPr>
        <p:spPr>
          <a:xfrm>
            <a:off x="7365999" y="5039894"/>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5D63F16-B837-AE12-B538-CD881579E5FF}"/>
              </a:ext>
            </a:extLst>
          </p:cNvPr>
          <p:cNvSpPr/>
          <p:nvPr/>
        </p:nvSpPr>
        <p:spPr>
          <a:xfrm>
            <a:off x="8234946" y="5039893"/>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CCF435A-B2BC-ED15-04A1-6A51A8A95322}"/>
              </a:ext>
            </a:extLst>
          </p:cNvPr>
          <p:cNvSpPr/>
          <p:nvPr/>
        </p:nvSpPr>
        <p:spPr>
          <a:xfrm>
            <a:off x="10881892" y="5039892"/>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C1F7758-90BF-C45D-4621-8E2609288509}"/>
              </a:ext>
            </a:extLst>
          </p:cNvPr>
          <p:cNvSpPr/>
          <p:nvPr/>
        </p:nvSpPr>
        <p:spPr>
          <a:xfrm>
            <a:off x="9130630" y="5039893"/>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1DD7E98E-FF61-0B5A-F2A5-AEF2C8305B9B}"/>
              </a:ext>
            </a:extLst>
          </p:cNvPr>
          <p:cNvSpPr/>
          <p:nvPr/>
        </p:nvSpPr>
        <p:spPr>
          <a:xfrm>
            <a:off x="9986208" y="5039892"/>
            <a:ext cx="387684" cy="360948"/>
          </a:xfrm>
          <a:prstGeom prst="ellipse">
            <a:avLst/>
          </a:prstGeom>
          <a:solidFill>
            <a:schemeClr val="accent1">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B1B6217-EF3C-616F-A623-96F8951FC35D}"/>
              </a:ext>
            </a:extLst>
          </p:cNvPr>
          <p:cNvCxnSpPr>
            <a:cxnSpLocks/>
          </p:cNvCxnSpPr>
          <p:nvPr/>
        </p:nvCxnSpPr>
        <p:spPr>
          <a:xfrm flipV="1">
            <a:off x="7751010" y="5223042"/>
            <a:ext cx="486610"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4554E9-FA66-B12E-A3BA-047A04101F03}"/>
              </a:ext>
            </a:extLst>
          </p:cNvPr>
          <p:cNvCxnSpPr>
            <a:cxnSpLocks/>
          </p:cNvCxnSpPr>
          <p:nvPr/>
        </p:nvCxnSpPr>
        <p:spPr>
          <a:xfrm flipV="1">
            <a:off x="8619957" y="5223041"/>
            <a:ext cx="486610"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41170B5-777D-0959-C25B-277178A0F271}"/>
              </a:ext>
            </a:extLst>
          </p:cNvPr>
          <p:cNvCxnSpPr>
            <a:cxnSpLocks/>
          </p:cNvCxnSpPr>
          <p:nvPr/>
        </p:nvCxnSpPr>
        <p:spPr>
          <a:xfrm flipV="1">
            <a:off x="9515640" y="5223040"/>
            <a:ext cx="473241"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31217EB-96EF-A436-64BA-6C12B8DCBE21}"/>
              </a:ext>
            </a:extLst>
          </p:cNvPr>
          <p:cNvCxnSpPr>
            <a:cxnSpLocks/>
          </p:cNvCxnSpPr>
          <p:nvPr/>
        </p:nvCxnSpPr>
        <p:spPr>
          <a:xfrm flipV="1">
            <a:off x="10371219" y="5223039"/>
            <a:ext cx="486609"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2802683-B23D-5B7D-9E4E-7CB453E079E2}"/>
              </a:ext>
            </a:extLst>
          </p:cNvPr>
          <p:cNvSpPr txBox="1"/>
          <p:nvPr/>
        </p:nvSpPr>
        <p:spPr>
          <a:xfrm>
            <a:off x="9037052" y="1831473"/>
            <a:ext cx="13796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Solo</a:t>
            </a:r>
          </a:p>
        </p:txBody>
      </p:sp>
      <p:sp>
        <p:nvSpPr>
          <p:cNvPr id="32" name="Oval 31">
            <a:extLst>
              <a:ext uri="{FF2B5EF4-FFF2-40B4-BE49-F238E27FC236}">
                <a16:creationId xmlns:a16="http://schemas.microsoft.com/office/drawing/2014/main" id="{A27D91DA-90BD-BEF8-1A95-2AA69A8ABD40}"/>
              </a:ext>
            </a:extLst>
          </p:cNvPr>
          <p:cNvSpPr/>
          <p:nvPr/>
        </p:nvSpPr>
        <p:spPr>
          <a:xfrm>
            <a:off x="10039681" y="4304628"/>
            <a:ext cx="387684" cy="360948"/>
          </a:xfrm>
          <a:prstGeom prst="ellipse">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F0499D6-EBBB-5B66-818D-BF1B643CA959}"/>
              </a:ext>
            </a:extLst>
          </p:cNvPr>
          <p:cNvSpPr/>
          <p:nvPr/>
        </p:nvSpPr>
        <p:spPr>
          <a:xfrm>
            <a:off x="9143997" y="4304628"/>
            <a:ext cx="387684" cy="360948"/>
          </a:xfrm>
          <a:prstGeom prst="ellipse">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F61F88DF-D7FF-902F-63A8-1064DBD47955}"/>
              </a:ext>
            </a:extLst>
          </p:cNvPr>
          <p:cNvCxnSpPr>
            <a:cxnSpLocks/>
          </p:cNvCxnSpPr>
          <p:nvPr/>
        </p:nvCxnSpPr>
        <p:spPr>
          <a:xfrm flipV="1">
            <a:off x="9529008" y="4487775"/>
            <a:ext cx="486609"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86EC2A4-23E7-0F46-2A05-1E7125955AC2}"/>
              </a:ext>
            </a:extLst>
          </p:cNvPr>
          <p:cNvSpPr txBox="1"/>
          <p:nvPr/>
        </p:nvSpPr>
        <p:spPr>
          <a:xfrm>
            <a:off x="8475577" y="3529262"/>
            <a:ext cx="258277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t>Collaborative</a:t>
            </a:r>
            <a:endParaRPr lang="en-US" b="1"/>
          </a:p>
        </p:txBody>
      </p:sp>
      <p:sp>
        <p:nvSpPr>
          <p:cNvPr id="37" name="Oval 36">
            <a:extLst>
              <a:ext uri="{FF2B5EF4-FFF2-40B4-BE49-F238E27FC236}">
                <a16:creationId xmlns:a16="http://schemas.microsoft.com/office/drawing/2014/main" id="{84DF3A9B-2E59-7736-B95C-9FEADA1C9062}"/>
              </a:ext>
            </a:extLst>
          </p:cNvPr>
          <p:cNvSpPr/>
          <p:nvPr/>
        </p:nvSpPr>
        <p:spPr>
          <a:xfrm>
            <a:off x="10066417" y="5801890"/>
            <a:ext cx="387684" cy="360948"/>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E59F2FE-C134-DC3D-D22C-4F1F9A5A9EE4}"/>
              </a:ext>
            </a:extLst>
          </p:cNvPr>
          <p:cNvSpPr/>
          <p:nvPr/>
        </p:nvSpPr>
        <p:spPr>
          <a:xfrm>
            <a:off x="9170733" y="5801890"/>
            <a:ext cx="387684" cy="360948"/>
          </a:xfrm>
          <a:prstGeom prst="ellipse">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29113908-74C3-F46C-C2D9-8624C5A48FDB}"/>
              </a:ext>
            </a:extLst>
          </p:cNvPr>
          <p:cNvCxnSpPr>
            <a:cxnSpLocks/>
          </p:cNvCxnSpPr>
          <p:nvPr/>
        </p:nvCxnSpPr>
        <p:spPr>
          <a:xfrm flipV="1">
            <a:off x="9555744" y="5985038"/>
            <a:ext cx="486609"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5A711B4D-7023-4167-6431-38CB40722860}"/>
              </a:ext>
            </a:extLst>
          </p:cNvPr>
          <p:cNvCxnSpPr/>
          <p:nvPr/>
        </p:nvCxnSpPr>
        <p:spPr>
          <a:xfrm flipH="1">
            <a:off x="8362951" y="4487444"/>
            <a:ext cx="783388" cy="55345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D5A5C210-65C0-6C78-417E-91030E2AA04A}"/>
              </a:ext>
            </a:extLst>
          </p:cNvPr>
          <p:cNvCxnSpPr>
            <a:cxnSpLocks/>
          </p:cNvCxnSpPr>
          <p:nvPr/>
        </p:nvCxnSpPr>
        <p:spPr>
          <a:xfrm flipH="1" flipV="1">
            <a:off x="8429792" y="5401842"/>
            <a:ext cx="716547" cy="609600"/>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E3058FB-EB42-FEEB-137E-B75883381B54}"/>
              </a:ext>
            </a:extLst>
          </p:cNvPr>
          <p:cNvCxnSpPr>
            <a:cxnSpLocks/>
          </p:cNvCxnSpPr>
          <p:nvPr/>
        </p:nvCxnSpPr>
        <p:spPr>
          <a:xfrm flipV="1">
            <a:off x="10456443" y="5401842"/>
            <a:ext cx="593560" cy="582862"/>
          </a:xfrm>
          <a:prstGeom prst="curved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236E65FB-54CD-5FBB-0043-756A55A8B38D}"/>
              </a:ext>
            </a:extLst>
          </p:cNvPr>
          <p:cNvSpPr/>
          <p:nvPr/>
        </p:nvSpPr>
        <p:spPr>
          <a:xfrm>
            <a:off x="10921996" y="4277891"/>
            <a:ext cx="387684" cy="360948"/>
          </a:xfrm>
          <a:prstGeom prst="ellipse">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10B899C8-E87F-94C0-D29F-C0B40AC3C3F9}"/>
              </a:ext>
            </a:extLst>
          </p:cNvPr>
          <p:cNvCxnSpPr>
            <a:cxnSpLocks/>
          </p:cNvCxnSpPr>
          <p:nvPr/>
        </p:nvCxnSpPr>
        <p:spPr>
          <a:xfrm flipV="1">
            <a:off x="10411323" y="4461038"/>
            <a:ext cx="486609" cy="8021"/>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988557"/>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4D969-3C9E-75C4-EA1C-64D3CFB98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DBF0A8-97B5-D856-8F5F-08FB912BE4E4}"/>
              </a:ext>
            </a:extLst>
          </p:cNvPr>
          <p:cNvSpPr>
            <a:spLocks noGrp="1"/>
          </p:cNvSpPr>
          <p:nvPr>
            <p:ph type="title"/>
          </p:nvPr>
        </p:nvSpPr>
        <p:spPr>
          <a:xfrm>
            <a:off x="1332689" y="1880982"/>
            <a:ext cx="8929992" cy="2738880"/>
          </a:xfrm>
        </p:spPr>
        <p:txBody>
          <a:bodyPr>
            <a:normAutofit/>
          </a:bodyPr>
          <a:lstStyle/>
          <a:p>
            <a:pPr algn="l"/>
            <a:r>
              <a:rPr lang="en-US" sz="5400" dirty="0"/>
              <a:t>Interested in learning more?</a:t>
            </a:r>
          </a:p>
        </p:txBody>
      </p:sp>
    </p:spTree>
    <p:extLst>
      <p:ext uri="{BB962C8B-B14F-4D97-AF65-F5344CB8AC3E}">
        <p14:creationId xmlns:p14="http://schemas.microsoft.com/office/powerpoint/2010/main" val="2938084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4AB3F-5F60-B96B-AD5F-A2232EA9B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0AAAA6-79E4-12F6-8A2A-E3B7490F010E}"/>
              </a:ext>
            </a:extLst>
          </p:cNvPr>
          <p:cNvSpPr>
            <a:spLocks noGrp="1"/>
          </p:cNvSpPr>
          <p:nvPr>
            <p:ph type="title"/>
          </p:nvPr>
        </p:nvSpPr>
        <p:spPr/>
        <p:txBody>
          <a:bodyPr/>
          <a:lstStyle/>
          <a:p>
            <a:r>
              <a:rPr lang="en-US" dirty="0"/>
              <a:t>Resources</a:t>
            </a:r>
            <a:endParaRPr lang="en-US" dirty="0">
              <a:solidFill>
                <a:srgbClr val="8B7F46"/>
              </a:solidFill>
              <a:latin typeface="+mn-lt"/>
            </a:endParaRPr>
          </a:p>
        </p:txBody>
      </p:sp>
      <p:sp>
        <p:nvSpPr>
          <p:cNvPr id="17" name="Content Placeholder 16">
            <a:extLst>
              <a:ext uri="{FF2B5EF4-FFF2-40B4-BE49-F238E27FC236}">
                <a16:creationId xmlns:a16="http://schemas.microsoft.com/office/drawing/2014/main" id="{B5347232-5EFA-8BCA-28FE-34441E1A4C44}"/>
              </a:ext>
            </a:extLst>
          </p:cNvPr>
          <p:cNvSpPr>
            <a:spLocks noGrp="1"/>
          </p:cNvSpPr>
          <p:nvPr>
            <p:ph type="body" idx="1"/>
          </p:nvPr>
        </p:nvSpPr>
        <p:spPr/>
        <p:txBody>
          <a:bodyPr/>
          <a:lstStyle/>
          <a:p>
            <a:pPr marL="0" indent="0">
              <a:buNone/>
            </a:pPr>
            <a:r>
              <a:rPr lang="en-US" sz="2000" dirty="0"/>
              <a:t>This repository provides additional examples of why you should Git in your scientific workflow</a:t>
            </a:r>
          </a:p>
          <a:p>
            <a:pPr marL="342900" indent="-342900"/>
            <a:r>
              <a:rPr lang="en-US" sz="2000" dirty="0">
                <a:hlinkClick r:id="rId2"/>
              </a:rPr>
              <a:t>https://github.com/mikecroucher/Git_Academic_Benefits</a:t>
            </a:r>
            <a:endParaRPr lang="en-US" sz="2000" dirty="0"/>
          </a:p>
          <a:p>
            <a:pPr marL="0" indent="0">
              <a:buNone/>
            </a:pPr>
            <a:r>
              <a:rPr lang="en-US" sz="2000" dirty="0"/>
              <a:t>Git is also very powerful when using it from a command line. To learn how to use Git from the command line, take a look at a tutorial from Software Carpentry</a:t>
            </a:r>
          </a:p>
          <a:p>
            <a:pPr marL="342900" indent="-342900"/>
            <a:r>
              <a:rPr lang="en-US" sz="2000" dirty="0">
                <a:hlinkClick r:id="rId3"/>
              </a:rPr>
              <a:t>https://swcarpentry.github.io/git-novice/</a:t>
            </a:r>
            <a:endParaRPr lang="en-US" sz="2000" dirty="0"/>
          </a:p>
          <a:p>
            <a:pPr marL="0" indent="0">
              <a:buNone/>
            </a:pPr>
            <a:r>
              <a:rPr lang="en-US" sz="2000" dirty="0"/>
              <a:t>If you would like to use Git from your local computer without having to worry about using command line, here are some additional options</a:t>
            </a:r>
          </a:p>
          <a:p>
            <a:pPr marL="342900" indent="-342900"/>
            <a:r>
              <a:rPr lang="en-US" sz="2000" dirty="0"/>
              <a:t>GitHub Desktop: </a:t>
            </a:r>
            <a:r>
              <a:rPr lang="en-US" sz="2000" dirty="0">
                <a:hlinkClick r:id="rId4"/>
              </a:rPr>
              <a:t>https://desktop.github.com/</a:t>
            </a:r>
            <a:endParaRPr lang="en-US" sz="2000" dirty="0"/>
          </a:p>
          <a:p>
            <a:pPr marL="342900" indent="-342900"/>
            <a:r>
              <a:rPr lang="en-US" sz="2000" dirty="0"/>
              <a:t>You can also perform many Git operations in R Studio: </a:t>
            </a:r>
            <a:r>
              <a:rPr lang="en-US" sz="2000" dirty="0">
                <a:hlinkClick r:id="rId5"/>
              </a:rPr>
              <a:t>https://happygitwithr.com/rstudio-git-github.html</a:t>
            </a:r>
            <a:endParaRPr lang="en-US" sz="2000" dirty="0"/>
          </a:p>
          <a:p>
            <a:pPr marL="342900" indent="-342900"/>
            <a:r>
              <a:rPr lang="en-US" sz="2000" dirty="0"/>
              <a:t>Using Git from VS Code: </a:t>
            </a:r>
            <a:r>
              <a:rPr lang="en-US" sz="2000" dirty="0">
                <a:hlinkClick r:id="rId6"/>
              </a:rPr>
              <a:t>https://code.visualstudio.com/docs/sourcecontrol/github</a:t>
            </a:r>
            <a:endParaRPr lang="en-US" sz="2000" dirty="0"/>
          </a:p>
          <a:p>
            <a:pPr marL="0" indent="0">
              <a:buNone/>
            </a:pPr>
            <a:endParaRPr lang="en-US" sz="2000" dirty="0"/>
          </a:p>
        </p:txBody>
      </p:sp>
    </p:spTree>
    <p:extLst>
      <p:ext uri="{BB962C8B-B14F-4D97-AF65-F5344CB8AC3E}">
        <p14:creationId xmlns:p14="http://schemas.microsoft.com/office/powerpoint/2010/main" val="1488067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7203C-EFB7-C1E5-75E9-2C627A673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FD709-B0BE-B175-CD8B-AD13B3F1B4BA}"/>
              </a:ext>
            </a:extLst>
          </p:cNvPr>
          <p:cNvSpPr>
            <a:spLocks noGrp="1"/>
          </p:cNvSpPr>
          <p:nvPr>
            <p:ph type="title"/>
          </p:nvPr>
        </p:nvSpPr>
        <p:spPr>
          <a:xfrm>
            <a:off x="1332689" y="1880982"/>
            <a:ext cx="8929992" cy="2738880"/>
          </a:xfrm>
        </p:spPr>
        <p:txBody>
          <a:bodyPr>
            <a:normAutofit/>
          </a:bodyPr>
          <a:lstStyle/>
          <a:p>
            <a:pPr algn="l"/>
            <a:r>
              <a:rPr lang="en-US" sz="5400" dirty="0"/>
              <a:t>Questions?</a:t>
            </a:r>
          </a:p>
        </p:txBody>
      </p:sp>
    </p:spTree>
    <p:extLst>
      <p:ext uri="{BB962C8B-B14F-4D97-AF65-F5344CB8AC3E}">
        <p14:creationId xmlns:p14="http://schemas.microsoft.com/office/powerpoint/2010/main" val="3951615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193"/>
        <p:cNvGrpSpPr/>
        <p:nvPr/>
      </p:nvGrpSpPr>
      <p:grpSpPr>
        <a:xfrm>
          <a:off x="0" y="0"/>
          <a:ext cx="0" cy="0"/>
          <a:chOff x="0" y="0"/>
          <a:chExt cx="0" cy="0"/>
        </a:xfrm>
      </p:grpSpPr>
      <p:sp>
        <p:nvSpPr>
          <p:cNvPr id="5" name="Google Shape;186;p28">
            <a:extLst>
              <a:ext uri="{FF2B5EF4-FFF2-40B4-BE49-F238E27FC236}">
                <a16:creationId xmlns:a16="http://schemas.microsoft.com/office/drawing/2014/main" id="{4C59A72F-3B5D-391F-A8FD-EE1498872C90}"/>
              </a:ext>
            </a:extLst>
          </p:cNvPr>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r>
              <a:rPr lang="en-US">
                <a:solidFill>
                  <a:srgbClr val="4E2A84"/>
                </a:solidFill>
              </a:rPr>
              <a:t>Today we're using</a:t>
            </a:r>
            <a:r>
              <a:rPr lang="en-US"/>
              <a:t> </a:t>
            </a:r>
            <a:r>
              <a:rPr lang="en-US" b="1">
                <a:solidFill>
                  <a:srgbClr val="4E2A84"/>
                </a:solidFill>
              </a:rPr>
              <a:t>git</a:t>
            </a:r>
          </a:p>
        </p:txBody>
      </p:sp>
      <p:sp>
        <p:nvSpPr>
          <p:cNvPr id="195" name="Google Shape;195;p29"/>
          <p:cNvSpPr txBox="1">
            <a:spLocks noGrp="1"/>
          </p:cNvSpPr>
          <p:nvPr>
            <p:ph type="body" idx="1"/>
          </p:nvPr>
        </p:nvSpPr>
        <p:spPr>
          <a:xfrm>
            <a:off x="464389" y="1768116"/>
            <a:ext cx="6518693" cy="4351338"/>
          </a:xfrm>
          <a:prstGeom prst="rect">
            <a:avLst/>
          </a:prstGeom>
          <a:noFill/>
          <a:ln>
            <a:noFill/>
          </a:ln>
        </p:spPr>
        <p:txBody>
          <a:bodyPr spcFirstLastPara="1" wrap="square" lIns="91425" tIns="45700" rIns="91425" bIns="45700" anchor="t" anchorCtr="0">
            <a:noAutofit/>
          </a:bodyPr>
          <a:lstStyle/>
          <a:p>
            <a:pPr marL="228600" indent="-228600">
              <a:lnSpc>
                <a:spcPct val="100000"/>
              </a:lnSpc>
              <a:spcBef>
                <a:spcPts val="0"/>
              </a:spcBef>
            </a:pPr>
            <a:r>
              <a:rPr lang="en-US"/>
              <a:t>Built for large software development projects</a:t>
            </a:r>
          </a:p>
          <a:p>
            <a:pPr marL="228600" indent="-228600">
              <a:lnSpc>
                <a:spcPct val="100000"/>
              </a:lnSpc>
              <a:spcBef>
                <a:spcPts val="0"/>
              </a:spcBef>
            </a:pPr>
            <a:endParaRPr lang="en-US"/>
          </a:p>
          <a:p>
            <a:pPr marL="228600" indent="-228600">
              <a:lnSpc>
                <a:spcPct val="100000"/>
              </a:lnSpc>
              <a:spcBef>
                <a:spcPts val="0"/>
              </a:spcBef>
            </a:pPr>
            <a:r>
              <a:rPr lang="en-US"/>
              <a:t>Can get complicated, but the basics are simple</a:t>
            </a:r>
          </a:p>
          <a:p>
            <a:pPr marL="228600" indent="-228600">
              <a:lnSpc>
                <a:spcPct val="100000"/>
              </a:lnSpc>
              <a:spcBef>
                <a:spcPts val="0"/>
              </a:spcBef>
            </a:pPr>
            <a:endParaRPr lang="en-US"/>
          </a:p>
          <a:p>
            <a:pPr marL="228600" marR="0" lvl="0" indent="-228600" algn="l">
              <a:lnSpc>
                <a:spcPct val="100000"/>
              </a:lnSpc>
              <a:spcBef>
                <a:spcPts val="0"/>
              </a:spcBef>
              <a:spcAft>
                <a:spcPts val="0"/>
              </a:spcAft>
              <a:buClr>
                <a:schemeClr val="dk1"/>
              </a:buClr>
              <a:buSzPts val="2800"/>
              <a:buFont typeface="Arial"/>
              <a:buChar char="•"/>
            </a:pPr>
            <a:r>
              <a:rPr lang="en-US"/>
              <a:t>Fr</a:t>
            </a:r>
            <a:r>
              <a:rPr lang="en-US" sz="2800" b="0" i="0" u="none" strike="noStrike" cap="none">
                <a:latin typeface="Arial"/>
                <a:ea typeface="Arial"/>
                <a:cs typeface="Arial"/>
                <a:sym typeface="Arial"/>
              </a:rPr>
              <a:t>ee, open source</a:t>
            </a:r>
            <a:endParaRPr/>
          </a:p>
          <a:p>
            <a:pPr marL="228600" indent="0">
              <a:lnSpc>
                <a:spcPct val="100000"/>
              </a:lnSpc>
              <a:spcBef>
                <a:spcPts val="0"/>
              </a:spcBef>
              <a:buNone/>
            </a:pPr>
            <a:endParaRPr sz="2800" b="0" i="0" u="none" strike="noStrike" cap="none">
              <a:solidFill>
                <a:schemeClr val="dk1"/>
              </a:solidFill>
              <a:latin typeface="Arial"/>
              <a:ea typeface="Arial"/>
              <a:cs typeface="Arial"/>
              <a:sym typeface="Arial"/>
            </a:endParaRPr>
          </a:p>
          <a:p>
            <a:pPr marL="228600" marR="0" lvl="0" indent="-228600" algn="l" rtl="0">
              <a:lnSpc>
                <a:spcPct val="100000"/>
              </a:lnSpc>
              <a:spcBef>
                <a:spcPts val="0"/>
              </a:spcBef>
              <a:spcAft>
                <a:spcPts val="0"/>
              </a:spcAft>
              <a:buClr>
                <a:schemeClr val="dk1"/>
              </a:buClr>
              <a:buSzPts val="2800"/>
              <a:buFont typeface="Arial"/>
              <a:buChar char="•"/>
            </a:pPr>
            <a:r>
              <a:rPr lang="en-US"/>
              <a:t>Many online resources/tutorials</a:t>
            </a:r>
            <a:endParaRPr/>
          </a:p>
          <a:p>
            <a:pPr marL="228600" indent="-50800">
              <a:lnSpc>
                <a:spcPct val="100000"/>
              </a:lnSpc>
              <a:spcBef>
                <a:spcPts val="0"/>
              </a:spcBef>
              <a:buNone/>
            </a:pPr>
            <a:endParaRPr lang="en-US"/>
          </a:p>
          <a:p>
            <a:pPr marL="228600" indent="-50800">
              <a:lnSpc>
                <a:spcPct val="100000"/>
              </a:lnSpc>
              <a:spcBef>
                <a:spcPts val="0"/>
              </a:spcBef>
              <a:buNone/>
            </a:pPr>
            <a:endParaRPr lang="en-US" b="0" i="0" u="none" strike="noStrike" cap="none">
              <a:solidFill>
                <a:schemeClr val="dk1"/>
              </a:solidFill>
              <a:latin typeface="Arial"/>
              <a:ea typeface="Arial"/>
              <a:cs typeface="Arial"/>
            </a:endParaRPr>
          </a:p>
        </p:txBody>
      </p:sp>
      <p:pic>
        <p:nvPicPr>
          <p:cNvPr id="2" name="Picture 2" descr="Text&#10;&#10;Description automatically generated">
            <a:extLst>
              <a:ext uri="{FF2B5EF4-FFF2-40B4-BE49-F238E27FC236}">
                <a16:creationId xmlns:a16="http://schemas.microsoft.com/office/drawing/2014/main" id="{B9F5376F-D2F9-FEF3-BAB2-C6D248C56685}"/>
              </a:ext>
            </a:extLst>
          </p:cNvPr>
          <p:cNvPicPr>
            <a:picLocks noChangeAspect="1"/>
          </p:cNvPicPr>
          <p:nvPr/>
        </p:nvPicPr>
        <p:blipFill>
          <a:blip r:embed="rId4"/>
          <a:stretch>
            <a:fillRect/>
          </a:stretch>
        </p:blipFill>
        <p:spPr>
          <a:xfrm>
            <a:off x="7606399" y="573477"/>
            <a:ext cx="3632504" cy="5275388"/>
          </a:xfrm>
          <a:prstGeom prst="rect">
            <a:avLst/>
          </a:prstGeom>
        </p:spPr>
      </p:pic>
      <p:sp>
        <p:nvSpPr>
          <p:cNvPr id="3" name="TextBox 2">
            <a:extLst>
              <a:ext uri="{FF2B5EF4-FFF2-40B4-BE49-F238E27FC236}">
                <a16:creationId xmlns:a16="http://schemas.microsoft.com/office/drawing/2014/main" id="{0479F548-2A9B-ECF5-9232-B51D496100D0}"/>
              </a:ext>
            </a:extLst>
          </p:cNvPr>
          <p:cNvSpPr txBox="1"/>
          <p:nvPr/>
        </p:nvSpPr>
        <p:spPr>
          <a:xfrm>
            <a:off x="7606399" y="596556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linkClick r:id="rId5"/>
              </a:rPr>
              <a:t>https://xkcd.com/1597/</a:t>
            </a:r>
            <a:endParaRPr lang="en-US"/>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367-1876-256E-28F6-8F7C93160067}"/>
              </a:ext>
            </a:extLst>
          </p:cNvPr>
          <p:cNvSpPr>
            <a:spLocks noGrp="1"/>
          </p:cNvSpPr>
          <p:nvPr>
            <p:ph type="title"/>
          </p:nvPr>
        </p:nvSpPr>
        <p:spPr>
          <a:xfrm>
            <a:off x="799683" y="97757"/>
            <a:ext cx="10515600" cy="1325563"/>
          </a:xfrm>
        </p:spPr>
        <p:txBody>
          <a:bodyPr/>
          <a:lstStyle/>
          <a:p>
            <a:pPr algn="ctr"/>
            <a:r>
              <a:rPr lang="en-US">
                <a:solidFill>
                  <a:srgbClr val="4E2A84"/>
                </a:solidFill>
              </a:rPr>
              <a:t>Ways to use Git</a:t>
            </a:r>
          </a:p>
        </p:txBody>
      </p:sp>
      <p:sp>
        <p:nvSpPr>
          <p:cNvPr id="3" name="Text Placeholder 2">
            <a:extLst>
              <a:ext uri="{FF2B5EF4-FFF2-40B4-BE49-F238E27FC236}">
                <a16:creationId xmlns:a16="http://schemas.microsoft.com/office/drawing/2014/main" id="{D02C29CD-19BF-BFE4-44C2-0E6AB090AA2A}"/>
              </a:ext>
            </a:extLst>
          </p:cNvPr>
          <p:cNvSpPr>
            <a:spLocks noGrp="1"/>
          </p:cNvSpPr>
          <p:nvPr>
            <p:ph type="body" idx="1"/>
          </p:nvPr>
        </p:nvSpPr>
        <p:spPr>
          <a:xfrm>
            <a:off x="-2422" y="1951053"/>
            <a:ext cx="3406523" cy="492225"/>
          </a:xfrm>
        </p:spPr>
        <p:txBody>
          <a:bodyPr>
            <a:normAutofit lnSpcReduction="10000"/>
          </a:bodyPr>
          <a:lstStyle/>
          <a:p>
            <a:pPr algn="ctr"/>
            <a:r>
              <a:rPr lang="en-US"/>
              <a:t>Command line</a:t>
            </a:r>
          </a:p>
        </p:txBody>
      </p:sp>
      <p:sp>
        <p:nvSpPr>
          <p:cNvPr id="5" name="Text Placeholder 4">
            <a:extLst>
              <a:ext uri="{FF2B5EF4-FFF2-40B4-BE49-F238E27FC236}">
                <a16:creationId xmlns:a16="http://schemas.microsoft.com/office/drawing/2014/main" id="{E45A4641-7590-97E2-C06F-97723E7EB411}"/>
              </a:ext>
            </a:extLst>
          </p:cNvPr>
          <p:cNvSpPr>
            <a:spLocks noGrp="1"/>
          </p:cNvSpPr>
          <p:nvPr>
            <p:ph type="body" sz="quarter" idx="3"/>
          </p:nvPr>
        </p:nvSpPr>
        <p:spPr>
          <a:xfrm>
            <a:off x="4014839" y="1922298"/>
            <a:ext cx="3323717" cy="564111"/>
          </a:xfrm>
        </p:spPr>
        <p:txBody>
          <a:bodyPr>
            <a:normAutofit lnSpcReduction="10000"/>
          </a:bodyPr>
          <a:lstStyle/>
          <a:p>
            <a:pPr algn="ctr"/>
            <a:r>
              <a:rPr lang="en-US"/>
              <a:t>Desktop Clients</a:t>
            </a:r>
          </a:p>
        </p:txBody>
      </p:sp>
      <p:sp>
        <p:nvSpPr>
          <p:cNvPr id="8" name="Text Placeholder 4">
            <a:extLst>
              <a:ext uri="{FF2B5EF4-FFF2-40B4-BE49-F238E27FC236}">
                <a16:creationId xmlns:a16="http://schemas.microsoft.com/office/drawing/2014/main" id="{F03E4017-B093-1D8D-55D4-F7D3718BFB2B}"/>
              </a:ext>
            </a:extLst>
          </p:cNvPr>
          <p:cNvSpPr txBox="1">
            <a:spLocks/>
          </p:cNvSpPr>
          <p:nvPr/>
        </p:nvSpPr>
        <p:spPr>
          <a:xfrm>
            <a:off x="8011293" y="1892586"/>
            <a:ext cx="4020135" cy="5651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algn="ctr"/>
            <a:r>
              <a:rPr lang="en-US"/>
              <a:t>GitHub Website</a:t>
            </a:r>
          </a:p>
        </p:txBody>
      </p:sp>
      <p:pic>
        <p:nvPicPr>
          <p:cNvPr id="9" name="Picture 9" descr="Text&#10;&#10;Description automatically generated">
            <a:extLst>
              <a:ext uri="{FF2B5EF4-FFF2-40B4-BE49-F238E27FC236}">
                <a16:creationId xmlns:a16="http://schemas.microsoft.com/office/drawing/2014/main" id="{E689BBA0-8C86-2E5F-E6C3-D438826A70DD}"/>
              </a:ext>
            </a:extLst>
          </p:cNvPr>
          <p:cNvPicPr>
            <a:picLocks noChangeAspect="1"/>
          </p:cNvPicPr>
          <p:nvPr/>
        </p:nvPicPr>
        <p:blipFill rotWithShape="1">
          <a:blip r:embed="rId3"/>
          <a:srcRect r="24694" b="-368"/>
          <a:stretch/>
        </p:blipFill>
        <p:spPr>
          <a:xfrm>
            <a:off x="31076" y="2525412"/>
            <a:ext cx="3731807" cy="3313816"/>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AAA54DEE-ACAD-39F3-2D3C-FD4561A9D887}"/>
              </a:ext>
            </a:extLst>
          </p:cNvPr>
          <p:cNvPicPr>
            <a:picLocks noChangeAspect="1"/>
          </p:cNvPicPr>
          <p:nvPr/>
        </p:nvPicPr>
        <p:blipFill rotWithShape="1">
          <a:blip r:embed="rId4"/>
          <a:srcRect l="25620" t="795" r="-440" b="7769"/>
          <a:stretch/>
        </p:blipFill>
        <p:spPr>
          <a:xfrm>
            <a:off x="3842083" y="2511457"/>
            <a:ext cx="3912876" cy="3276853"/>
          </a:xfrm>
          <a:prstGeom prst="rect">
            <a:avLst/>
          </a:prstGeom>
        </p:spPr>
      </p:pic>
      <p:pic>
        <p:nvPicPr>
          <p:cNvPr id="12" name="Google Shape;404;p50" descr="Graphical user interface, text, application&#10;&#10;Description automatically generated">
            <a:extLst>
              <a:ext uri="{FF2B5EF4-FFF2-40B4-BE49-F238E27FC236}">
                <a16:creationId xmlns:a16="http://schemas.microsoft.com/office/drawing/2014/main" id="{240F20E6-9AC5-561C-D498-687273DB93DB}"/>
              </a:ext>
            </a:extLst>
          </p:cNvPr>
          <p:cNvPicPr preferRelativeResize="0"/>
          <p:nvPr/>
        </p:nvPicPr>
        <p:blipFill rotWithShape="1">
          <a:blip r:embed="rId5">
            <a:alphaModFix/>
          </a:blip>
          <a:srcRect l="73" t="-268" b="10541"/>
          <a:stretch/>
        </p:blipFill>
        <p:spPr>
          <a:xfrm>
            <a:off x="7722496" y="2441683"/>
            <a:ext cx="7271837" cy="3398619"/>
          </a:xfrm>
          <a:prstGeom prst="rect">
            <a:avLst/>
          </a:prstGeom>
          <a:noFill/>
          <a:ln>
            <a:noFill/>
          </a:ln>
        </p:spPr>
      </p:pic>
      <p:cxnSp>
        <p:nvCxnSpPr>
          <p:cNvPr id="6" name="Straight Arrow Connector 5">
            <a:extLst>
              <a:ext uri="{FF2B5EF4-FFF2-40B4-BE49-F238E27FC236}">
                <a16:creationId xmlns:a16="http://schemas.microsoft.com/office/drawing/2014/main" id="{47374C15-BFF3-B0A5-ADFC-6CC34CB47B8C}"/>
              </a:ext>
            </a:extLst>
          </p:cNvPr>
          <p:cNvCxnSpPr/>
          <p:nvPr/>
        </p:nvCxnSpPr>
        <p:spPr>
          <a:xfrm flipH="1">
            <a:off x="7730631" y="1869535"/>
            <a:ext cx="59729" cy="401763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E768DAB-A9EC-5A9D-AA63-CD14B037E2D7}"/>
              </a:ext>
            </a:extLst>
          </p:cNvPr>
          <p:cNvCxnSpPr>
            <a:cxnSpLocks/>
          </p:cNvCxnSpPr>
          <p:nvPr/>
        </p:nvCxnSpPr>
        <p:spPr>
          <a:xfrm flipH="1">
            <a:off x="3762479" y="1869534"/>
            <a:ext cx="59729" cy="401763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DDAED0D-6510-E973-8EAA-173EA0226DE6}"/>
              </a:ext>
            </a:extLst>
          </p:cNvPr>
          <p:cNvCxnSpPr>
            <a:cxnSpLocks/>
          </p:cNvCxnSpPr>
          <p:nvPr/>
        </p:nvCxnSpPr>
        <p:spPr>
          <a:xfrm flipH="1">
            <a:off x="-18764" y="1855159"/>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2C977B-0A1B-ECBE-869C-D4607F129862}"/>
              </a:ext>
            </a:extLst>
          </p:cNvPr>
          <p:cNvCxnSpPr>
            <a:cxnSpLocks/>
          </p:cNvCxnSpPr>
          <p:nvPr/>
        </p:nvCxnSpPr>
        <p:spPr>
          <a:xfrm flipH="1">
            <a:off x="-47519" y="2487762"/>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64350-2287-CE2A-79BB-76541E8FF8FD}"/>
              </a:ext>
            </a:extLst>
          </p:cNvPr>
          <p:cNvCxnSpPr>
            <a:cxnSpLocks/>
          </p:cNvCxnSpPr>
          <p:nvPr/>
        </p:nvCxnSpPr>
        <p:spPr>
          <a:xfrm flipH="1">
            <a:off x="38745" y="5837687"/>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30728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97367-1876-256E-28F6-8F7C93160067}"/>
              </a:ext>
            </a:extLst>
          </p:cNvPr>
          <p:cNvSpPr>
            <a:spLocks noGrp="1"/>
          </p:cNvSpPr>
          <p:nvPr>
            <p:ph type="title"/>
          </p:nvPr>
        </p:nvSpPr>
        <p:spPr>
          <a:xfrm>
            <a:off x="799683" y="97757"/>
            <a:ext cx="10515600" cy="1325563"/>
          </a:xfrm>
        </p:spPr>
        <p:txBody>
          <a:bodyPr/>
          <a:lstStyle/>
          <a:p>
            <a:pPr algn="ctr"/>
            <a:r>
              <a:rPr lang="en-US">
                <a:solidFill>
                  <a:srgbClr val="4E2A84"/>
                </a:solidFill>
              </a:rPr>
              <a:t>Ways to use Git</a:t>
            </a:r>
          </a:p>
        </p:txBody>
      </p:sp>
      <p:sp>
        <p:nvSpPr>
          <p:cNvPr id="3" name="Text Placeholder 2">
            <a:extLst>
              <a:ext uri="{FF2B5EF4-FFF2-40B4-BE49-F238E27FC236}">
                <a16:creationId xmlns:a16="http://schemas.microsoft.com/office/drawing/2014/main" id="{D02C29CD-19BF-BFE4-44C2-0E6AB090AA2A}"/>
              </a:ext>
            </a:extLst>
          </p:cNvPr>
          <p:cNvSpPr>
            <a:spLocks noGrp="1"/>
          </p:cNvSpPr>
          <p:nvPr>
            <p:ph type="body" idx="1"/>
          </p:nvPr>
        </p:nvSpPr>
        <p:spPr>
          <a:xfrm>
            <a:off x="-2422" y="1951053"/>
            <a:ext cx="3406523" cy="492225"/>
          </a:xfrm>
        </p:spPr>
        <p:txBody>
          <a:bodyPr>
            <a:normAutofit lnSpcReduction="10000"/>
          </a:bodyPr>
          <a:lstStyle/>
          <a:p>
            <a:pPr algn="ctr"/>
            <a:r>
              <a:rPr lang="en-US"/>
              <a:t>Command line</a:t>
            </a:r>
          </a:p>
        </p:txBody>
      </p:sp>
      <p:sp>
        <p:nvSpPr>
          <p:cNvPr id="5" name="Text Placeholder 4">
            <a:extLst>
              <a:ext uri="{FF2B5EF4-FFF2-40B4-BE49-F238E27FC236}">
                <a16:creationId xmlns:a16="http://schemas.microsoft.com/office/drawing/2014/main" id="{E45A4641-7590-97E2-C06F-97723E7EB411}"/>
              </a:ext>
            </a:extLst>
          </p:cNvPr>
          <p:cNvSpPr>
            <a:spLocks noGrp="1"/>
          </p:cNvSpPr>
          <p:nvPr>
            <p:ph type="body" sz="quarter" idx="3"/>
          </p:nvPr>
        </p:nvSpPr>
        <p:spPr>
          <a:xfrm>
            <a:off x="4014839" y="1922298"/>
            <a:ext cx="3323717" cy="564111"/>
          </a:xfrm>
        </p:spPr>
        <p:txBody>
          <a:bodyPr>
            <a:normAutofit lnSpcReduction="10000"/>
          </a:bodyPr>
          <a:lstStyle/>
          <a:p>
            <a:pPr algn="ctr"/>
            <a:r>
              <a:rPr lang="en-US"/>
              <a:t>Desktop Clients</a:t>
            </a:r>
          </a:p>
        </p:txBody>
      </p:sp>
      <p:sp>
        <p:nvSpPr>
          <p:cNvPr id="8" name="Text Placeholder 4">
            <a:extLst>
              <a:ext uri="{FF2B5EF4-FFF2-40B4-BE49-F238E27FC236}">
                <a16:creationId xmlns:a16="http://schemas.microsoft.com/office/drawing/2014/main" id="{F03E4017-B093-1D8D-55D4-F7D3718BFB2B}"/>
              </a:ext>
            </a:extLst>
          </p:cNvPr>
          <p:cNvSpPr txBox="1">
            <a:spLocks/>
          </p:cNvSpPr>
          <p:nvPr/>
        </p:nvSpPr>
        <p:spPr>
          <a:xfrm>
            <a:off x="8011293" y="1892586"/>
            <a:ext cx="4020135" cy="5651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pPr algn="ctr"/>
            <a:r>
              <a:rPr lang="en-US"/>
              <a:t>GitHub Website</a:t>
            </a:r>
          </a:p>
        </p:txBody>
      </p:sp>
      <p:pic>
        <p:nvPicPr>
          <p:cNvPr id="9" name="Picture 9" descr="Text&#10;&#10;Description automatically generated">
            <a:extLst>
              <a:ext uri="{FF2B5EF4-FFF2-40B4-BE49-F238E27FC236}">
                <a16:creationId xmlns:a16="http://schemas.microsoft.com/office/drawing/2014/main" id="{E689BBA0-8C86-2E5F-E6C3-D438826A70DD}"/>
              </a:ext>
            </a:extLst>
          </p:cNvPr>
          <p:cNvPicPr>
            <a:picLocks noChangeAspect="1"/>
          </p:cNvPicPr>
          <p:nvPr/>
        </p:nvPicPr>
        <p:blipFill rotWithShape="1">
          <a:blip r:embed="rId3"/>
          <a:srcRect r="24694" b="-368"/>
          <a:stretch/>
        </p:blipFill>
        <p:spPr>
          <a:xfrm>
            <a:off x="31076" y="2525412"/>
            <a:ext cx="3731807" cy="3313816"/>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AAA54DEE-ACAD-39F3-2D3C-FD4561A9D887}"/>
              </a:ext>
            </a:extLst>
          </p:cNvPr>
          <p:cNvPicPr>
            <a:picLocks noChangeAspect="1"/>
          </p:cNvPicPr>
          <p:nvPr/>
        </p:nvPicPr>
        <p:blipFill rotWithShape="1">
          <a:blip r:embed="rId4"/>
          <a:srcRect l="25620" t="795" r="-440" b="7769"/>
          <a:stretch/>
        </p:blipFill>
        <p:spPr>
          <a:xfrm>
            <a:off x="3842083" y="2511457"/>
            <a:ext cx="3912876" cy="3276853"/>
          </a:xfrm>
          <a:prstGeom prst="rect">
            <a:avLst/>
          </a:prstGeom>
        </p:spPr>
      </p:pic>
      <p:pic>
        <p:nvPicPr>
          <p:cNvPr id="12" name="Google Shape;404;p50" descr="Graphical user interface, text, application&#10;&#10;Description automatically generated">
            <a:extLst>
              <a:ext uri="{FF2B5EF4-FFF2-40B4-BE49-F238E27FC236}">
                <a16:creationId xmlns:a16="http://schemas.microsoft.com/office/drawing/2014/main" id="{240F20E6-9AC5-561C-D498-687273DB93DB}"/>
              </a:ext>
            </a:extLst>
          </p:cNvPr>
          <p:cNvPicPr preferRelativeResize="0"/>
          <p:nvPr/>
        </p:nvPicPr>
        <p:blipFill rotWithShape="1">
          <a:blip r:embed="rId5">
            <a:alphaModFix/>
          </a:blip>
          <a:srcRect l="73" t="-268" b="10541"/>
          <a:stretch/>
        </p:blipFill>
        <p:spPr>
          <a:xfrm>
            <a:off x="7722496" y="2441683"/>
            <a:ext cx="7271837" cy="3398619"/>
          </a:xfrm>
          <a:prstGeom prst="rect">
            <a:avLst/>
          </a:prstGeom>
          <a:noFill/>
          <a:ln>
            <a:noFill/>
          </a:ln>
        </p:spPr>
      </p:pic>
      <p:cxnSp>
        <p:nvCxnSpPr>
          <p:cNvPr id="6" name="Straight Arrow Connector 5">
            <a:extLst>
              <a:ext uri="{FF2B5EF4-FFF2-40B4-BE49-F238E27FC236}">
                <a16:creationId xmlns:a16="http://schemas.microsoft.com/office/drawing/2014/main" id="{47374C15-BFF3-B0A5-ADFC-6CC34CB47B8C}"/>
              </a:ext>
            </a:extLst>
          </p:cNvPr>
          <p:cNvCxnSpPr/>
          <p:nvPr/>
        </p:nvCxnSpPr>
        <p:spPr>
          <a:xfrm flipH="1">
            <a:off x="7730631" y="1869535"/>
            <a:ext cx="59729" cy="401763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E768DAB-A9EC-5A9D-AA63-CD14B037E2D7}"/>
              </a:ext>
            </a:extLst>
          </p:cNvPr>
          <p:cNvCxnSpPr>
            <a:cxnSpLocks/>
          </p:cNvCxnSpPr>
          <p:nvPr/>
        </p:nvCxnSpPr>
        <p:spPr>
          <a:xfrm flipH="1">
            <a:off x="3762479" y="1869534"/>
            <a:ext cx="59729" cy="4017639"/>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DDAED0D-6510-E973-8EAA-173EA0226DE6}"/>
              </a:ext>
            </a:extLst>
          </p:cNvPr>
          <p:cNvCxnSpPr>
            <a:cxnSpLocks/>
          </p:cNvCxnSpPr>
          <p:nvPr/>
        </p:nvCxnSpPr>
        <p:spPr>
          <a:xfrm flipH="1">
            <a:off x="-18764" y="1855159"/>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2C977B-0A1B-ECBE-869C-D4607F129862}"/>
              </a:ext>
            </a:extLst>
          </p:cNvPr>
          <p:cNvCxnSpPr>
            <a:cxnSpLocks/>
          </p:cNvCxnSpPr>
          <p:nvPr/>
        </p:nvCxnSpPr>
        <p:spPr>
          <a:xfrm flipH="1">
            <a:off x="-47519" y="2487762"/>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2D64350-2287-CE2A-79BB-76541E8FF8FD}"/>
              </a:ext>
            </a:extLst>
          </p:cNvPr>
          <p:cNvCxnSpPr>
            <a:cxnSpLocks/>
          </p:cNvCxnSpPr>
          <p:nvPr/>
        </p:nvCxnSpPr>
        <p:spPr>
          <a:xfrm flipH="1">
            <a:off x="38745" y="5837687"/>
            <a:ext cx="12237349" cy="6354"/>
          </a:xfrm>
          <a:prstGeom prst="straightConnector1">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5BDC40D-AB6F-D7BF-2C7F-F899BA5111AA}"/>
              </a:ext>
            </a:extLst>
          </p:cNvPr>
          <p:cNvSpPr/>
          <p:nvPr/>
        </p:nvSpPr>
        <p:spPr>
          <a:xfrm>
            <a:off x="7873999" y="1671053"/>
            <a:ext cx="4438315" cy="4277894"/>
          </a:xfrm>
          <a:prstGeom prst="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435873"/>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8" ma:contentTypeDescription="Create a new document." ma:contentTypeScope="" ma:versionID="4e646eea977841a499854c80ad6ddb4b">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4897e07908f80584436b1d9b52a288bf"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631516-5033-45CC-9C4F-63E5219BD769}">
  <ds:schemaRefs>
    <ds:schemaRef ds:uri="2abaa01e-9938-407e-aa0b-10580c653abd"/>
    <ds:schemaRef ds:uri="7be34c64-93b8-4842-bfae-c3106b8c53c2"/>
    <ds:schemaRef ds:uri="efce84db-8738-4c7b-9bdc-65b9500871f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34A7B3C-3597-4D1E-B5DF-7CA29B084B12}">
  <ds:schemaRefs>
    <ds:schemaRef ds:uri="http://schemas.microsoft.com/office/2006/metadata/properties"/>
    <ds:schemaRef ds:uri="http://purl.org/dc/elements/1.1/"/>
    <ds:schemaRef ds:uri="2abaa01e-9938-407e-aa0b-10580c653abd"/>
    <ds:schemaRef ds:uri="efce84db-8738-4c7b-9bdc-65b9500871f6"/>
    <ds:schemaRef ds:uri="http://schemas.microsoft.com/office/infopath/2007/PartnerControls"/>
    <ds:schemaRef ds:uri="http://schemas.microsoft.com/office/2006/documentManagement/types"/>
    <ds:schemaRef ds:uri="http://www.w3.org/XML/1998/namespace"/>
    <ds:schemaRef ds:uri="http://purl.org/dc/dcmitype/"/>
    <ds:schemaRef ds:uri="http://schemas.openxmlformats.org/package/2006/metadata/core-properties"/>
    <ds:schemaRef ds:uri="7be34c64-93b8-4842-bfae-c3106b8c53c2"/>
    <ds:schemaRef ds:uri="http://purl.org/dc/terms/"/>
  </ds:schemaRefs>
</ds:datastoreItem>
</file>

<file path=customXml/itemProps3.xml><?xml version="1.0" encoding="utf-8"?>
<ds:datastoreItem xmlns:ds="http://schemas.openxmlformats.org/officeDocument/2006/customXml" ds:itemID="{3C476581-97BE-4F0D-8792-033844AD47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2130</Words>
  <Application>Microsoft Office PowerPoint</Application>
  <PresentationFormat>Widescreen</PresentationFormat>
  <Paragraphs>287</Paragraphs>
  <Slides>62</Slides>
  <Notes>32</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62</vt:i4>
      </vt:variant>
    </vt:vector>
  </HeadingPairs>
  <TitlesOfParts>
    <vt:vector size="71" baseType="lpstr">
      <vt:lpstr>Arial</vt:lpstr>
      <vt:lpstr>Calibri</vt:lpstr>
      <vt:lpstr>Calibri Light</vt:lpstr>
      <vt:lpstr>Wingdings</vt:lpstr>
      <vt:lpstr>Office Theme</vt:lpstr>
      <vt:lpstr>Office Theme</vt:lpstr>
      <vt:lpstr>Office Theme</vt:lpstr>
      <vt:lpstr>1_Office Theme</vt:lpstr>
      <vt:lpstr>2_Office Theme</vt:lpstr>
      <vt:lpstr>Workshop materials</vt:lpstr>
      <vt:lpstr>PowerPoint Presentation</vt:lpstr>
      <vt:lpstr>Today we're going to cover: </vt:lpstr>
      <vt:lpstr>How to get help after today's talk</vt:lpstr>
      <vt:lpstr>Manual Version Control</vt:lpstr>
      <vt:lpstr>Version Control Systems</vt:lpstr>
      <vt:lpstr>Today we're using git</vt:lpstr>
      <vt:lpstr>Ways to use Git</vt:lpstr>
      <vt:lpstr>Ways to use Git</vt:lpstr>
      <vt:lpstr>GitHub is a place to</vt:lpstr>
      <vt:lpstr>GitHub best practices</vt:lpstr>
      <vt:lpstr>GitHub jargon</vt:lpstr>
      <vt:lpstr>Creating a repository</vt:lpstr>
      <vt:lpstr>Make an empty GitHub repo</vt:lpstr>
      <vt:lpstr>Make an empty repository</vt:lpstr>
      <vt:lpstr>What you should see</vt:lpstr>
      <vt:lpstr>What you should see</vt:lpstr>
      <vt:lpstr>What you should see</vt:lpstr>
      <vt:lpstr>Editing files file types, edit, commit </vt:lpstr>
      <vt:lpstr>Types of files git works best with</vt:lpstr>
      <vt:lpstr>Edit the README file</vt:lpstr>
      <vt:lpstr>File editor</vt:lpstr>
      <vt:lpstr>Commit Changes</vt:lpstr>
      <vt:lpstr>Examining changes Blame, history, diff</vt:lpstr>
      <vt:lpstr>View File History</vt:lpstr>
      <vt:lpstr>View File History</vt:lpstr>
      <vt:lpstr>View File History</vt:lpstr>
      <vt:lpstr>diff</vt:lpstr>
      <vt:lpstr>View Repo History</vt:lpstr>
      <vt:lpstr>View Repo History</vt:lpstr>
      <vt:lpstr>Uploading files</vt:lpstr>
      <vt:lpstr>Add a file from your computer</vt:lpstr>
      <vt:lpstr>Choose files</vt:lpstr>
      <vt:lpstr>Commit</vt:lpstr>
      <vt:lpstr>File was added</vt:lpstr>
      <vt:lpstr>Running code</vt:lpstr>
      <vt:lpstr>Download</vt:lpstr>
      <vt:lpstr>Save changes</vt:lpstr>
      <vt:lpstr>Collaboration through Fork and Pull Request</vt:lpstr>
      <vt:lpstr>SO MUCH JARGON with Git</vt:lpstr>
      <vt:lpstr>STEP ONE: CREATE A FORK</vt:lpstr>
      <vt:lpstr>STEP TWO: OPEN your version of the repo</vt:lpstr>
      <vt:lpstr>STEP THREE: Create a file in data/ folder</vt:lpstr>
      <vt:lpstr>STEP FOUR (a): COMMIT your changes</vt:lpstr>
      <vt:lpstr>STEP FOUR (b): COMMIT your changes</vt:lpstr>
      <vt:lpstr>STEP FIVE (a): Create a PULL request</vt:lpstr>
      <vt:lpstr>PowerPoint Presentation</vt:lpstr>
      <vt:lpstr>STEP FIVE (b): Create a PULL request</vt:lpstr>
      <vt:lpstr>STEP FIVE (c): Create a PULL request</vt:lpstr>
      <vt:lpstr>STEP FIVE (d): WAIT</vt:lpstr>
      <vt:lpstr>Accepting a Pull Request</vt:lpstr>
      <vt:lpstr>Since only the owner and collaborator of the repository can accept pull requests, you can sit back and watch us accept a pull request. </vt:lpstr>
      <vt:lpstr>STEP ONE: Open the pull request</vt:lpstr>
      <vt:lpstr>STEP TWO: MERGE your friend’s changes into your repo</vt:lpstr>
      <vt:lpstr>STEP TWO: MERGE your friend’s changes into your repo</vt:lpstr>
      <vt:lpstr>Other Ways to Collaborate: Create an Issue</vt:lpstr>
      <vt:lpstr>OPEN AN ISSUE</vt:lpstr>
      <vt:lpstr>OPEN AN ISSUE</vt:lpstr>
      <vt:lpstr>OPEN AN ISSUE</vt:lpstr>
      <vt:lpstr>Interested in learning more?</vt:lpstr>
      <vt:lpstr>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 using GitHub</dc:title>
  <dc:creator>John Lee</dc:creator>
  <cp:lastModifiedBy>John Lee</cp:lastModifiedBy>
  <cp:revision>1</cp:revision>
  <cp:lastPrinted>2024-04-01T19:55:06Z</cp:lastPrinted>
  <dcterms:modified xsi:type="dcterms:W3CDTF">2024-04-01T19:56:31Z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